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5"/>
  </p:notesMasterIdLst>
  <p:sldIdLst>
    <p:sldId id="256" r:id="rId2"/>
    <p:sldId id="266" r:id="rId3"/>
    <p:sldId id="264" r:id="rId4"/>
    <p:sldId id="257" r:id="rId5"/>
    <p:sldId id="259" r:id="rId6"/>
    <p:sldId id="260" r:id="rId7"/>
    <p:sldId id="261" r:id="rId8"/>
    <p:sldId id="262" r:id="rId9"/>
    <p:sldId id="267" r:id="rId10"/>
    <p:sldId id="263" r:id="rId11"/>
    <p:sldId id="265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42" d="100"/>
          <a:sy n="42" d="100"/>
        </p:scale>
        <p:origin x="-2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A3F0F-AE45-4A27-BBDC-927D40478F7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993CE-CD56-492E-A432-DEF850D16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660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Мы с друзьями в космосе</a:t>
            </a:r>
          </a:p>
          <a:p>
            <a:pPr algn="ctr"/>
            <a:r>
              <a:rPr lang="ru-RU" sz="1100" dirty="0" smtClean="0"/>
              <a:t>Работу выполнила</a:t>
            </a:r>
            <a:r>
              <a:rPr lang="ru-RU" dirty="0" smtClean="0"/>
              <a:t> Азизова </a:t>
            </a:r>
            <a:r>
              <a:rPr lang="ru-RU" dirty="0" err="1" smtClean="0"/>
              <a:t>Замира</a:t>
            </a:r>
            <a:endParaRPr lang="ru-RU" dirty="0" smtClean="0"/>
          </a:p>
          <a:p>
            <a:pPr algn="ctr"/>
            <a:r>
              <a:rPr lang="ru-RU" dirty="0" smtClean="0"/>
              <a:t> учащаяся 4 а класса </a:t>
            </a:r>
          </a:p>
          <a:p>
            <a:pPr algn="ctr"/>
            <a:r>
              <a:rPr lang="ru-RU" dirty="0" smtClean="0"/>
              <a:t>МОУ СОШ №5 с. Журавского </a:t>
            </a:r>
          </a:p>
          <a:p>
            <a:pPr algn="ctr"/>
            <a:r>
              <a:rPr lang="ru-RU" dirty="0" smtClean="0"/>
              <a:t>Новоселицкого района </a:t>
            </a:r>
          </a:p>
          <a:p>
            <a:pPr algn="ctr"/>
            <a:r>
              <a:rPr lang="ru-RU" dirty="0" smtClean="0"/>
              <a:t>Ставропольского края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07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Так выглядит наша планета Земля из космоса. Как видишь – она круглая – похожа на большой мяч. Наша планета – очень и очень большая. Поэтому мы не замечаем, что она похожа на шар.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286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Посмотри, синие пятна на нашей планете – это вода: моря и океаны. Зеленые пятнышки – это зеленые леса и луга. Коричневые пятна – это горы. Правда она очень красивая, наша планета? А этот небольшой шарик в уголке – это спутник Земли Луна!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13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Есть одна планета-сад, 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В этом космосе холодном.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 Только здесь леса шумят,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 Птиц скликая перелетных. 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 Лишь на ней одной цветут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 Ландыши в траве зеленой,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 И стрекозы только тут 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В речку смотрят удивленно. 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Береги свою планету- 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Ведь другой Похожей нету!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 Я. Аким   </a:t>
            </a:r>
            <a:b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020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Много веков космос был для человека тайной и загадкой. Люди пытались его познать, постепенно накапливая знания о космосе.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788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dirty="0" smtClean="0"/>
              <a:t>И вот ...Старт! Ракета поднимается ввысь, покидая космическую гавань Вселенной – Байконур!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620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>
                <a:solidFill>
                  <a:schemeClr val="accent1"/>
                </a:solidFill>
              </a:rPr>
              <a:t>Впервые в космос на таком корабле отправились собаки. Для этого выбирали собак не породистых, а дворняжек.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54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Open Sans"/>
              </a:rPr>
              <a:t>12 апреля 1961 года планету потрясла неожиданная весть: «Человек в космосе! Русский, советский!» 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  <a:latin typeface="Open Sans"/>
              </a:rPr>
              <a:t>М</a:t>
            </a:r>
            <a:r>
              <a:rPr lang="ru-RU" sz="12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Open Sans"/>
              </a:rPr>
              <a:t>ечта людей о полете к звездам сбылась. </a:t>
            </a:r>
            <a:endParaRPr lang="ru-RU" sz="12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55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0000"/>
                </a:solidFill>
              </a:rPr>
              <a:t>12 апреля 1961 года. Самый первый космонавт Земли -  Юрий Алексеевич Гагарин полетел в космос</a:t>
            </a:r>
            <a:r>
              <a:rPr lang="ru-RU" sz="120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331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Юрий Гагарин совершил подвиг.</a:t>
            </a:r>
            <a:br>
              <a:rPr lang="ru-RU" sz="1200" dirty="0" smtClean="0">
                <a:solidFill>
                  <a:schemeClr val="tx1"/>
                </a:solidFill>
                <a:effectLst/>
                <a:latin typeface="Arial Black" pitchFamily="34" charset="0"/>
              </a:rPr>
            </a:br>
            <a:r>
              <a:rPr lang="ru-RU" sz="12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 Он первым из людей полетел в космос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12 апреля 1961года стал подлинным праздником всего советского народа. Москва торжественно встречала первого покорителя Вселенной.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975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dirty="0" smtClean="0">
                <a:solidFill>
                  <a:schemeClr val="accent2"/>
                </a:solidFill>
              </a:rPr>
              <a:t>Валентина Владимировна Терешкова –</a:t>
            </a:r>
            <a:br>
              <a:rPr lang="ru-RU" sz="1200" b="0" dirty="0" smtClean="0">
                <a:solidFill>
                  <a:schemeClr val="accent2"/>
                </a:solidFill>
              </a:rPr>
            </a:br>
            <a:r>
              <a:rPr lang="ru-RU" sz="1200" b="0" dirty="0" smtClean="0">
                <a:solidFill>
                  <a:schemeClr val="accent2"/>
                </a:solidFill>
              </a:rPr>
              <a:t> первая женщина-космонавт.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4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Мы с друзьями в космосе</a:t>
            </a:r>
            <a:r>
              <a:rPr lang="en-US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sz="1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993CE-CD56-492E-A432-DEF850D1689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782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0A0C2D-8CEE-41C1-B385-A90E1B80E186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B8E76A-A753-48AE-AAC9-1D721A3EA78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76" y="126876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>Мы с друзьями в космосе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6601" y="4509120"/>
            <a:ext cx="5190400" cy="1752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400" dirty="0" smtClean="0"/>
              <a:t>Работу выполнила</a:t>
            </a:r>
            <a:r>
              <a:rPr lang="ru-RU" dirty="0" smtClean="0"/>
              <a:t> Азизова </a:t>
            </a:r>
            <a:r>
              <a:rPr lang="ru-RU" dirty="0" err="1" smtClean="0"/>
              <a:t>Замира</a:t>
            </a:r>
            <a:endParaRPr lang="ru-RU" dirty="0" smtClean="0"/>
          </a:p>
          <a:p>
            <a:pPr algn="ctr"/>
            <a:r>
              <a:rPr lang="ru-RU" dirty="0" smtClean="0"/>
              <a:t> учащаяся 4 а класса </a:t>
            </a:r>
          </a:p>
          <a:p>
            <a:pPr algn="ctr"/>
            <a:r>
              <a:rPr lang="ru-RU" dirty="0" smtClean="0"/>
              <a:t>МОУ СОШ №5 с. Журавского </a:t>
            </a:r>
          </a:p>
          <a:p>
            <a:pPr algn="ctr"/>
            <a:r>
              <a:rPr lang="ru-RU" dirty="0" smtClean="0"/>
              <a:t>Новоселицкого района </a:t>
            </a:r>
          </a:p>
          <a:p>
            <a:pPr algn="ctr"/>
            <a:r>
              <a:rPr lang="ru-RU" dirty="0" smtClean="0"/>
              <a:t>Ставропольского края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441"/>
            <a:ext cx="91440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pic>
        <p:nvPicPr>
          <p:cNvPr id="8" name="2cac23a4fb0563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9512" y="1074867"/>
            <a:ext cx="609600" cy="609600"/>
          </a:xfrm>
          <a:prstGeom prst="rect">
            <a:avLst/>
          </a:prstGeom>
        </p:spPr>
      </p:pic>
      <p:pic>
        <p:nvPicPr>
          <p:cNvPr id="6" name="Рисунок 5" descr="https://ds01.infourok.ru/uploads/ex/0b21/0000bae8-1dd5cc71/img1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812434"/>
            <a:ext cx="3528392" cy="2684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7082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8113" numSld="1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2549593"/>
            <a:ext cx="4824536" cy="387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136221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Так выглядит наша планета Земля из космоса. Как видишь – она круглая – похожа на большой мяч. Наша планета – очень и очень большая. Поэтому мы не замечаем, что она похожа на шар.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19"/>
            <a:ext cx="1116633" cy="164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3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1942" y="638628"/>
            <a:ext cx="4034971" cy="363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742" y="4878159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Посмотри, синие пятна на нашей планете – это вода: моря и океаны. Зеленые пятнышки – это зеленые леса и луга. Коричневые пятна – это горы. Правда она очень красивая, наша планета? А этот небольшой шарик в уголке – это спутник Земли Луна!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52320" y="2996952"/>
            <a:ext cx="1372366" cy="158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3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33792" cy="48245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Есть одна планета-сад, 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В этом космосе холодном.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Только здесь леса шумят,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Птиц скликая перелетных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Лишь на ней одной цветут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Ландыши в траве зеленой,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И стрекозы только тут 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В речку смотрят удивленно. 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Береги свою планету- 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Ведь другой Похожей нету!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 Я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. Аким </a:t>
            </a: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  </a:t>
            </a:r>
            <a:br>
              <a:rPr lang="ru-RU" sz="27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http://900igr.net/datas/astronomija/Kosmicheskaja-zhizn/0001-001-PROEKT-Kosmicheskij-mir-ili-ZHizn-v-kosmose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4614890"/>
            <a:ext cx="2051720" cy="21328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597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247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060848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 </a:t>
            </a:r>
            <a:r>
              <a:rPr lang="en-US" dirty="0" smtClean="0"/>
              <a:t>ds04.infourok.ru/uploads/ex/1378/0011650f-36dfbfd3/img5.jpg</a:t>
            </a:r>
            <a:endParaRPr lang="ru-RU" dirty="0" smtClean="0"/>
          </a:p>
          <a:p>
            <a:pPr algn="ctr"/>
            <a:r>
              <a:rPr lang="ru-RU" dirty="0"/>
              <a:t>https://downloader.disk.yandex.ru/preview/28a725cf95022dd5a66260d8038af994ba1b72fa18b03af15a1e6cfb7acde16b/5deed97c/1il_VEvFM8pzOK8et-rlWrkVX-ZJaWtsuQlwxSsZdsE9G5jEVQJrqNAOYFYT-Dt0gBl7RPoxF4mvMK2tPqFibg==?uid=0&amp;filename=mlechniy-put.jpg&amp;disposition=inline&amp;hash=&amp;limit=0&amp;content_type=image%2Fjpeg&amp;tknv=v2&amp;owner_uid=1130000021585793&amp;size=2048x2048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92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108" y="764704"/>
            <a:ext cx="83058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2700" dirty="0" smtClean="0"/>
              <a:t>Много веков космос был для человека тайной и загадкой. Люди пытались его познать, постепенно накапливая знания о космосе.</a:t>
            </a:r>
            <a:endParaRPr lang="ru-RU" sz="2700" dirty="0"/>
          </a:p>
        </p:txBody>
      </p:sp>
      <p:pic>
        <p:nvPicPr>
          <p:cNvPr id="4" name="Рисунок 3"/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99592" y="2276872"/>
            <a:ext cx="7488832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913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</a:t>
            </a:r>
            <a:r>
              <a:rPr lang="ru-RU" sz="2800" b="1" dirty="0" smtClean="0"/>
              <a:t>И </a:t>
            </a:r>
            <a:r>
              <a:rPr lang="ru-RU" sz="2800" b="1" dirty="0"/>
              <a:t>вот ...Старт! Ракета поднимается ввысь, покидая космическую гавань Вселенной – Байконур!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2132856"/>
            <a:ext cx="6552728" cy="41764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464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331640" y="692696"/>
            <a:ext cx="6768752" cy="1296987"/>
          </a:xfrm>
        </p:spPr>
        <p:txBody>
          <a:bodyPr>
            <a:normAutofit fontScale="92500"/>
          </a:bodyPr>
          <a:lstStyle/>
          <a:p>
            <a:pPr indent="0" algn="ctr">
              <a:buNone/>
            </a:pPr>
            <a:r>
              <a:rPr lang="ru-RU" b="1" dirty="0" smtClean="0"/>
              <a:t>      </a:t>
            </a:r>
            <a:r>
              <a:rPr lang="ru-RU" b="1" dirty="0" smtClean="0">
                <a:solidFill>
                  <a:schemeClr val="accent1"/>
                </a:solidFill>
              </a:rPr>
              <a:t>Впервые в космос на таком корабле отправились собаки. Для этого выбирали собак не породистых, а дворняжек.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8" name="Рисунок 7" descr="https://ds05.infourok.ru/uploads/ex/0ab8/00028f3f-dce51208/img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916832"/>
            <a:ext cx="2245221" cy="41044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19 августа 1960 — совершён первый в истории орбитальный полёт в космос живых существ с успешным возвращением на Землю . Полёт совершили собаки Белка и Стрелка.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832853">
            <a:off x="4165358" y="3123384"/>
            <a:ext cx="4040781" cy="2634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9592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83869" y="764704"/>
            <a:ext cx="64885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Open Sans"/>
              </a:rPr>
              <a:t>      12 апреля 1961 года планету потрясла неожиданная весть: «Человек в космосе! Русский, советский!» 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Open Sans"/>
              </a:rPr>
              <a:t>М</a:t>
            </a:r>
            <a:r>
              <a:rPr lang="ru-RU" sz="20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Open Sans"/>
              </a:rPr>
              <a:t>ечта людей о полете к звездам сбылась. 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276873"/>
            <a:ext cx="5688632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6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632848" cy="9989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</a:t>
            </a:r>
            <a:r>
              <a:rPr lang="ru-RU" sz="2400" dirty="0" smtClean="0">
                <a:solidFill>
                  <a:srgbClr val="FF0000"/>
                </a:solidFill>
              </a:rPr>
              <a:t>12 апреля 1961 года. Самый первый космонавт Земли -  Юрий Алексеевич Гагарин полетел в космос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Picture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2894868"/>
            <a:ext cx="4176464" cy="3751413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2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1700808"/>
            <a:ext cx="2592288" cy="2964184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166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951" y="-24138"/>
            <a:ext cx="7851648" cy="1436914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/>
              <a:t>     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Юрий Гагарин совершил подвиг.</a:t>
            </a:r>
            <a:br>
              <a:rPr lang="ru-RU" sz="2200" dirty="0" smtClean="0">
                <a:solidFill>
                  <a:schemeClr val="tx1"/>
                </a:solidFill>
                <a:effectLst/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 Он первым из людей полетел в космос</a:t>
            </a:r>
            <a:endParaRPr lang="ru-RU" sz="2200" dirty="0"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05274" y="1885155"/>
            <a:ext cx="4643190" cy="136815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12 апреля 1961года стал подлинным праздником всего советского народа. Москва торжественно встречала первого покорителя Вселенной.</a:t>
            </a:r>
            <a:endParaRPr lang="ru-RU" sz="2000" dirty="0"/>
          </a:p>
        </p:txBody>
      </p:sp>
      <p:pic>
        <p:nvPicPr>
          <p:cNvPr id="6" name="Picture 2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3933056"/>
            <a:ext cx="5348833" cy="2719047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www.culture.ru/storage/images/cea15634f64e99791d331a6c5ab69eb6/d313637e0e8600f81c2932e35110cf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84896"/>
            <a:ext cx="3916199" cy="2364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243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9140" y="2132856"/>
            <a:ext cx="3178629" cy="3512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2700" b="1" dirty="0" smtClean="0">
                <a:solidFill>
                  <a:schemeClr val="accent2"/>
                </a:solidFill>
              </a:rPr>
              <a:t>Валентина Владимировна Терешкова –</a:t>
            </a:r>
            <a:br>
              <a:rPr lang="ru-RU" sz="2700" b="1" dirty="0" smtClean="0">
                <a:solidFill>
                  <a:schemeClr val="accent2"/>
                </a:solidFill>
              </a:rPr>
            </a:br>
            <a:r>
              <a:rPr lang="ru-RU" sz="2700" b="1" dirty="0" smtClean="0">
                <a:solidFill>
                  <a:schemeClr val="accent2"/>
                </a:solidFill>
              </a:rPr>
              <a:t> первая женщина-космонавт.</a:t>
            </a:r>
            <a:endParaRPr lang="ru-RU" sz="27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38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6" y="605642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Мы с друзьями в космосе</a:t>
            </a:r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 descr="https://www.culture.ru/storage/images/200885bb2b5ae6940cc61ec949af61aa/39bdc4a3a3dd2fa83078ac35a96cf69d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825439"/>
            <a:ext cx="7776864" cy="518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098352"/>
            <a:ext cx="1286446" cy="178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3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402</TotalTime>
  <Words>504</Words>
  <Application>Microsoft Office PowerPoint</Application>
  <PresentationFormat>Экран (4:3)</PresentationFormat>
  <Paragraphs>52</Paragraphs>
  <Slides>13</Slides>
  <Notes>12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Мы с друзьями в космосе</vt:lpstr>
      <vt:lpstr>  Много веков космос был для человека тайной и загадкой. Люди пытались его познать, постепенно накапливая знания о космосе.</vt:lpstr>
      <vt:lpstr>        И вот ...Старт! Ракета поднимается ввысь, покидая космическую гавань Вселенной – Байконур!</vt:lpstr>
      <vt:lpstr>                                                                                                               </vt:lpstr>
      <vt:lpstr>Презентация PowerPoint</vt:lpstr>
      <vt:lpstr>       12 апреля 1961 года. Самый первый космонавт Земли -  Юрий Алексеевич Гагарин полетел в космос.</vt:lpstr>
      <vt:lpstr>     Юрий Гагарин совершил подвиг.  Он первым из людей полетел в космос</vt:lpstr>
      <vt:lpstr>    Валентина Владимировна Терешкова –  первая женщина-космонавт.</vt:lpstr>
      <vt:lpstr>Презентация PowerPoint</vt:lpstr>
      <vt:lpstr>Презентация PowerPoint</vt:lpstr>
      <vt:lpstr>Презентация PowerPoint</vt:lpstr>
      <vt:lpstr> Есть одна планета-сад,  В этом космосе холодном.  Только здесь леса шумят,  Птиц скликая перелетных.   Лишь на ней одной цветут  Ландыши в траве зеленой,  И стрекозы только тут  В речку смотрят удивленно.  Береги свою планету-  Ведь другой Похожей нету!  Я. Аким    </vt:lpstr>
      <vt:lpstr>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с друзьями в космосе</dc:title>
  <dc:creator>USER</dc:creator>
  <cp:lastModifiedBy>Дубинко Людмила Ивановна</cp:lastModifiedBy>
  <cp:revision>36</cp:revision>
  <dcterms:created xsi:type="dcterms:W3CDTF">2019-12-02T15:50:59Z</dcterms:created>
  <dcterms:modified xsi:type="dcterms:W3CDTF">2020-11-11T08:11:21Z</dcterms:modified>
</cp:coreProperties>
</file>