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60" r:id="rId3"/>
    <p:sldId id="259" r:id="rId4"/>
    <p:sldId id="258" r:id="rId5"/>
    <p:sldId id="261" r:id="rId6"/>
    <p:sldId id="267" r:id="rId7"/>
    <p:sldId id="273" r:id="rId8"/>
    <p:sldId id="262" r:id="rId9"/>
    <p:sldId id="270" r:id="rId10"/>
    <p:sldId id="264" r:id="rId11"/>
    <p:sldId id="265" r:id="rId12"/>
    <p:sldId id="266" r:id="rId13"/>
    <p:sldId id="268" r:id="rId14"/>
    <p:sldId id="274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2285992"/>
            <a:ext cx="650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качеств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дошкольников через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мероприятия в ДОУ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785795"/>
            <a:ext cx="650085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№180»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5500702"/>
            <a:ext cx="3500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 1 </a:t>
            </a:r>
            <a:r>
              <a:rPr lang="ru-RU" b="1" dirty="0" err="1" smtClean="0"/>
              <a:t>кк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635795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Воронеж 2020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428604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познакомились с играми разных народов и удовольствием приняли в них участие 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Бурятская игра «Иголочка, ниточка и узелок»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857340"/>
            <a:ext cx="392909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б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1857364"/>
            <a:ext cx="4000528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928802"/>
            <a:ext cx="4643470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0"/>
            <a:ext cx="4286248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500042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Татарская народная игра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«Спутанные кони»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85852" y="1714488"/>
            <a:ext cx="6572296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500042"/>
            <a:ext cx="5836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Башкирская народная игра «Юрта»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7215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Помимо мероприятий, в нашей группе проводится ежедневная работа по развитию нравственных качеств воспитанников.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01105_163049_resized_20201107_10085508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071678"/>
            <a:ext cx="3929058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01105_202801_resized_20201107_1008541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2071678"/>
            <a:ext cx="3808506" cy="4698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201105_164543_resized_20201107_1008544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14290"/>
            <a:ext cx="8501122" cy="6375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201105_131416_resized_20201107_1008560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3500430" cy="5072098"/>
          </a:xfrm>
          <a:prstGeom prst="rect">
            <a:avLst/>
          </a:prstGeom>
        </p:spPr>
      </p:pic>
      <p:pic>
        <p:nvPicPr>
          <p:cNvPr id="5" name="Рисунок 4" descr="IMG_20201105_131420_resized_20201107_1008557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28926" y="785794"/>
            <a:ext cx="3500462" cy="5143555"/>
          </a:xfrm>
          <a:prstGeom prst="rect">
            <a:avLst/>
          </a:prstGeom>
        </p:spPr>
      </p:pic>
      <p:pic>
        <p:nvPicPr>
          <p:cNvPr id="6" name="Рисунок 5" descr="IMG_20201105_131425_resized_20201107_1008554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72132" y="1785926"/>
            <a:ext cx="3571868" cy="5072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1934" y="0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так же дети принимают участие в дистанционных конкурсах.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571480"/>
            <a:ext cx="26432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Духовно-нравственное воспитание в  период дошкольного возраста – это прежде всего воспитание чувств к близким людям: родителям, воспитателям, ровесникам, Родине. Оно затрагивает полный спектр отношений ребенка к себе и окружающему миру, определяя главное направление для дальнейшего развития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uhovno-nravstvennoe-vospitanie-doshkolnik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642918"/>
            <a:ext cx="5286412" cy="507209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2428868"/>
            <a:ext cx="6714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285718" y="714356"/>
            <a:ext cx="321471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Настоящее и будущее нашего общества и государства определяются духовно-нравственным здоровьем народа, бережным сохранением и развитием его культурного наследия, исторических и культурных традиций, норм общественной жизни, сохранение национального достояния всех народов России. Поэтому на современном этапе развития образования духовно-нравственное воспитание является одной из важнейших задач в воспитании подрастающего поколения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357166"/>
            <a:ext cx="2683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Актуальность</a:t>
            </a:r>
            <a:endParaRPr lang="ru-RU" sz="2800" b="1" dirty="0"/>
          </a:p>
        </p:txBody>
      </p:sp>
      <p:pic>
        <p:nvPicPr>
          <p:cNvPr id="8" name="Рисунок 7" descr="ММ-МИНИАТЮРА-Моя-родина-Росс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0" y="1357298"/>
            <a:ext cx="4714908" cy="471490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9" y="714356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сохранение духовно-нравственного здоровья детей, приобщение их к ценностям родной культуры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нравственного воспитания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продолжать работу над  формированием нравственно-патриотической компетентности у дошкольников;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-создать развивающую среду, способствующую воспитанию нравственно-патриотических чувств у дошкольников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-активизировать родителей в формировании единых требований к нравственному воспитанию дошкольников.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3" y="357166"/>
            <a:ext cx="6786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Нравственное воспитание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основной стержень общей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системы всестороннего развития личности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Нравственное воспитание дошкольников осуществляется в самых различных сферах их жизни и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bb0fe3497203923f1b881df2fc4a1757_b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2500306"/>
            <a:ext cx="6724650" cy="40005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Большую роль в нравственном воспитании детей играют мероприятия в детском саду . Через них мы воспитываем любовь к своей стране, к родному дому ,детскому саду, родной улице, гордость за мужество воинов.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480" y="2140594"/>
            <a:ext cx="6016000" cy="4717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2 сентября стартовал городской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челлендж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"Голубь мира". Наш детский сад принял активное участие в этом патриотическом мероприятии. Воспитанники групп беседовали о мире, дружбе, изготавливали символических бумажных голубей.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92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2500306"/>
            <a:ext cx="4214842" cy="419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92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2534210"/>
            <a:ext cx="4286280" cy="410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285728"/>
            <a:ext cx="6786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завершении состоялся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флэшмоб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"Голубь мира" с запусканием шаров.</a:t>
            </a:r>
            <a:endParaRPr lang="ru-RU" sz="2400" dirty="0"/>
          </a:p>
        </p:txBody>
      </p:sp>
      <p:pic>
        <p:nvPicPr>
          <p:cNvPr id="9" name="Рисунок 8" descr="DSC0937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142984"/>
            <a:ext cx="5072066" cy="3921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094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000373"/>
            <a:ext cx="4929190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2955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Канищева Е.М.</a:t>
            </a:r>
            <a:endParaRPr lang="ru-RU" b="1" dirty="0"/>
          </a:p>
        </p:txBody>
      </p:sp>
      <p:pic>
        <p:nvPicPr>
          <p:cNvPr id="6" name="Рисунок 5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рамках празднования дня рождения  любимого города Воронежа в  нашем детском саду было  проведено мероприятие"Экскурсия по городу Воронежу".Дети с удовольствием вспомнили историю ,интересные места  и памятники города.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42b518b144e14db5389c8f7bsmr-750x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3116"/>
            <a:ext cx="4429124" cy="4492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969d6c9b8cdc6175ecc7c7fsmr-750x5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14554"/>
            <a:ext cx="442912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579255724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21429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Совсем недавно Россия отмечала праздник «День народного единства», который был организован и в нашем саду. Это праздник патриотизма, взаимопомощи и единения всех российских народов.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785926"/>
            <a:ext cx="7643866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4">
      <a:dk1>
        <a:sysClr val="windowText" lastClr="000000"/>
      </a:dk1>
      <a:lt1>
        <a:sysClr val="window" lastClr="FFFFFF"/>
      </a:lt1>
      <a:dk2>
        <a:srgbClr val="4F271C"/>
      </a:dk2>
      <a:lt2>
        <a:srgbClr val="FF0000"/>
      </a:lt2>
      <a:accent1>
        <a:srgbClr val="3891A7"/>
      </a:accent1>
      <a:accent2>
        <a:srgbClr val="000000"/>
      </a:accent2>
      <a:accent3>
        <a:srgbClr val="000000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00000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432</TotalTime>
  <Words>408</Words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</vt:lpstr>
      <vt:lpstr> </vt:lpstr>
      <vt:lpstr> </vt:lpstr>
      <vt:lpstr> </vt:lpstr>
      <vt:lpstr> 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как средство развития познавательных способностей дошкольников</dc:title>
  <dc:creator>Администратор</dc:creator>
  <cp:lastModifiedBy>Пользователь Windows</cp:lastModifiedBy>
  <cp:revision>40</cp:revision>
  <dcterms:created xsi:type="dcterms:W3CDTF">2018-10-20T18:08:54Z</dcterms:created>
  <dcterms:modified xsi:type="dcterms:W3CDTF">2020-11-11T17:59:49Z</dcterms:modified>
</cp:coreProperties>
</file>