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78" r:id="rId6"/>
    <p:sldId id="265" r:id="rId7"/>
    <p:sldId id="266" r:id="rId8"/>
    <p:sldId id="275" r:id="rId9"/>
    <p:sldId id="274" r:id="rId10"/>
    <p:sldId id="273" r:id="rId11"/>
    <p:sldId id="280" r:id="rId12"/>
    <p:sldId id="271" r:id="rId13"/>
    <p:sldId id="272" r:id="rId14"/>
    <p:sldId id="282" r:id="rId15"/>
    <p:sldId id="269" r:id="rId16"/>
    <p:sldId id="268" r:id="rId17"/>
    <p:sldId id="267" r:id="rId18"/>
    <p:sldId id="279" r:id="rId19"/>
    <p:sldId id="276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>
      <p:cViewPr varScale="1">
        <p:scale>
          <a:sx n="11" d="100"/>
          <a:sy n="11" d="100"/>
        </p:scale>
        <p:origin x="2460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A255F-7A1F-4A51-B1A4-E90F27BE0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F8091E-A95E-4370-97B1-73BD74BF10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FFA09F-1113-48FE-AF86-582D64C3F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1E78C0-3E41-41DE-81B3-0A44CD9DD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30A735-CDAA-4F23-9D29-92E39179C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95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156811-CC99-4E15-B60E-C35E24197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BF6881-4F99-4D24-AD65-E74EF0791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F278CA-1127-46BB-BEE8-12FF60372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1067D3-6C7D-4908-A19A-E8CF8CEB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AB6A8C-425F-45A7-8AF9-5AAE58D01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6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4935E6E-0993-4BF6-A4A3-22CCD64BDC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F88499-18BF-4AA7-ACB7-77F90650F8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8293E7-676B-48E7-B8D6-9E63EA037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812E75-0013-4C95-9EDA-6EEBC59DB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21B71C-8E11-436A-8AFB-1CEBE58A8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32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BD4821-E18D-4C16-B5B0-2E4492099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714CAD-2797-44A6-B136-304B91C2B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757D59-790D-4C22-9AE7-23C0A82C1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DF1601-7DD9-4B51-B331-7394B6602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73C90F-F656-4D6A-B355-86A31B8C4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439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7CA11-C895-4454-87F1-4D5164852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8FBD85-D236-48D7-96AC-BE049A386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552805-FBA9-4895-AAAF-ED5627AFF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FEE195-DA04-4FC6-A815-33B770E5D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6CFEA0-3C7B-466D-AF67-CF0E0B8A5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94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A34DD-DDB6-43ED-BF9C-7EBF11359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CE9018-A580-499D-9393-703C728F3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35AD066-79F3-477B-9C06-A3DA2F1D7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97585D-4892-4E7A-95EE-FE54ADABA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5A5152-008C-462C-B5FD-BFE6DE2EA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6CFF18-4A4A-4C1B-92B7-E52464347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43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65532-4626-47B0-848F-7ED3FAB75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14DCDC-067F-4AF9-B218-EC97AE5E7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7270CF-85CC-4A9B-ADD1-9474DB2CD3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97987D8-CE82-4064-845A-E0D91B5C0D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DBB9878-DD21-44C0-9C1F-7F95EAC7B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88B632C-7F6D-4DC4-8113-92DC039D3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F5AD16E-16B4-4184-A319-647BFF732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E7A320E-6DA0-471F-90B0-19C21E8FB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053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815456-9DAB-4FEF-9045-10A3FE67B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54467E9-C783-4DBC-94AD-3B085E80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46F156C-518E-4D7B-878F-10CCCE052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610E7C-7D27-4F46-9F0B-ED48D6CB7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344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868F3F4-948B-4AEF-B9D2-DCB368E41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DE92A77-E393-46E0-A0FE-C6D786D91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67BA314-7CF4-4D04-A323-14EBC065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2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01039-3C31-4F71-8ADC-8E862E774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529255-2CA0-42F1-AF0C-2E6F1B4FE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D6EF6-161B-4DFA-ACE5-B82CEDC04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111C67-7052-4E9F-824B-658F97846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06ECEC-8905-44FC-8865-145F0BD6A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2A45EB4-40F3-41B8-8C2D-81DCCD7B6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039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967729-4633-49B2-BFA9-0D16A4415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02730E-6B43-4D9A-B50F-0CD1946085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5122DCA-A2E0-4CA5-9539-EBB69F376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B6E80A-5CD8-42EC-BE7D-374AC61A3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717954-FEA7-45C0-81FB-34E0B5327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C9ABD3-6746-493C-85FF-1221575D1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651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43846F-85B2-48DB-AE42-8A4E0F08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288DA0-A60A-477F-B76C-20F500BD4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615784-289D-4E08-9D1C-F8EFC8586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C8312-5FBE-498F-8719-079C92A0814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C8D95A-C270-4050-8041-26A10E7161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AB74D4-12F4-48D0-AEF8-9F2D5A154A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A3EFE-C27D-4909-BA21-87C016B77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73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EF2EEA-27B5-44A7-9053-6CF763782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5D48DB-9083-4252-BB01-0274A3CBB3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9859" y="1396181"/>
            <a:ext cx="7526593" cy="2290916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  <a:r>
              <a:rPr lang="ru-RU" sz="40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предметно-развивающей среды в группе «</a:t>
            </a:r>
            <a:r>
              <a:rPr lang="ru-RU" sz="4000" b="1" i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Мультяшки</a:t>
            </a:r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соответствии с требованиями ФГОС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1D6487-D0E1-47E1-8801-8D9962DD91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82580" y="3791308"/>
            <a:ext cx="2526890" cy="1481240"/>
          </a:xfrm>
        </p:spPr>
        <p:txBody>
          <a:bodyPr>
            <a:normAutofit/>
          </a:bodyPr>
          <a:lstStyle/>
          <a:p>
            <a:pPr algn="l"/>
            <a:r>
              <a:rPr lang="ru-RU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</a:p>
          <a:p>
            <a:pPr algn="l"/>
            <a:r>
              <a:rPr lang="ru-RU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Булгакова О.С.</a:t>
            </a:r>
          </a:p>
          <a:p>
            <a:pPr algn="l"/>
            <a:r>
              <a:rPr lang="ru-RU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Гамзатова Д.Р.</a:t>
            </a:r>
          </a:p>
        </p:txBody>
      </p:sp>
    </p:spTree>
    <p:extLst>
      <p:ext uri="{BB962C8B-B14F-4D97-AF65-F5344CB8AC3E}">
        <p14:creationId xmlns:p14="http://schemas.microsoft.com/office/powerpoint/2010/main" val="14488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2F0235-C866-45B3-A282-79BD9AFF1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9C6BF2-62BD-4CAD-A669-ACCBB5AB8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5302885"/>
            <a:ext cx="2819400" cy="1280795"/>
          </a:xfrm>
        </p:spPr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D728FAF-5AC9-446C-BB83-F91C19481D1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48" y="2276475"/>
            <a:ext cx="2434590" cy="43281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DF15595-8830-48B4-BDD9-49EB0550162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6713" y="121285"/>
            <a:ext cx="1928813" cy="3429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389625D-04AF-48C6-B5A2-8B813A972E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502" y="1599564"/>
            <a:ext cx="1928813" cy="342900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AEA6A34-CAEE-48E9-AF68-69BE9F047D0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3908" y="0"/>
            <a:ext cx="2518092" cy="447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91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D0C5F2-5E1A-4F1A-96B3-55517C294A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4DC778-F8EE-4665-AA46-8D1AC0203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Сенсорика</a:t>
            </a:r>
          </a:p>
        </p:txBody>
      </p:sp>
    </p:spTree>
    <p:extLst>
      <p:ext uri="{BB962C8B-B14F-4D97-AF65-F5344CB8AC3E}">
        <p14:creationId xmlns:p14="http://schemas.microsoft.com/office/powerpoint/2010/main" val="88260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FD6F270-0B1B-4C73-873D-1329DD277D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9DE6B-41C7-4AB9-84EA-61860257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4375" y="5389563"/>
            <a:ext cx="3754120" cy="1255078"/>
          </a:xfrm>
        </p:spPr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613A17A-4A0A-497C-AC22-C28A1141AA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698" y="3307000"/>
            <a:ext cx="1928813" cy="3429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8DD2596-ABB6-4C09-9D7E-74B7070B794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29351" y="243998"/>
            <a:ext cx="1928813" cy="3429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53E45FC-17D2-4314-986E-E5445902B4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0045" y="243998"/>
            <a:ext cx="5228450" cy="294100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46887B6-7708-4B55-B9FC-6DB48DBA915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4" y="4343401"/>
            <a:ext cx="3829191" cy="215392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DC8E438-9FF8-42E5-98C3-8F5C32202E4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3" y="1031081"/>
            <a:ext cx="3829191" cy="215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9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7B0DF63-227E-4757-B305-07D545D5A6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41295C-9C1E-4B8F-A12F-00DF4EBD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8040" y="2687002"/>
            <a:ext cx="1559560" cy="1483995"/>
          </a:xfrm>
        </p:spPr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665C2D-D53C-4A05-BCAC-B7B5EF8943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9202" y="78979"/>
            <a:ext cx="1928813" cy="34290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D6BF6C1-23ED-4FC6-8CE4-3BEB08840E3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85" y="78979"/>
            <a:ext cx="2207437" cy="392433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2D27B6F-10D5-4C58-B86F-3F233AECED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325" y="0"/>
            <a:ext cx="4776892" cy="268700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E5D035-CCAC-4AC0-A2DF-46C85648B0B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988" y="1844357"/>
            <a:ext cx="2617470" cy="465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85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9A9821-CFEA-428F-90D8-5F0D5147BD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F275C1-B38E-4033-B050-9ABD801B8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819400" cy="1577975"/>
          </a:xfrm>
        </p:spPr>
        <p:txBody>
          <a:bodyPr/>
          <a:lstStyle/>
          <a:p>
            <a:r>
              <a:rPr lang="ru-RU" dirty="0"/>
              <a:t>ДО-РЕ-МИ</a:t>
            </a:r>
          </a:p>
        </p:txBody>
      </p:sp>
    </p:spTree>
    <p:extLst>
      <p:ext uri="{BB962C8B-B14F-4D97-AF65-F5344CB8AC3E}">
        <p14:creationId xmlns:p14="http://schemas.microsoft.com/office/powerpoint/2010/main" val="2553043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53EEAC9-C6C0-41B4-AFB4-E54A707C5E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E4AEB-390C-44CE-82D4-9DBF2ACA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3177" y="5460365"/>
            <a:ext cx="5806440" cy="1280795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Театр, парикмахерская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76FA186-321D-4C9B-81F2-584FC12BED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28" y="223520"/>
            <a:ext cx="2263140" cy="40233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8CC0505-1C84-4562-A54F-0474184470A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177" y="116840"/>
            <a:ext cx="5328356" cy="29972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71C9508-C00B-47F9-B81A-A191FD7DDBA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6960" y="116840"/>
            <a:ext cx="3249612" cy="577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486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48F0705-1426-4E05-9C4E-33BF8ADE9D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12717E-D988-4BCD-8148-CBF96CF4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0965" y="5398167"/>
            <a:ext cx="3571240" cy="1483995"/>
          </a:xfrm>
        </p:spPr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Дом, семья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BF36D5B-8B28-435C-BB97-106CFDA9FA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697" y="696547"/>
            <a:ext cx="2606040" cy="463296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FCF12E7-1BF4-42F2-A300-C12FBB9E9F5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4202" y="2776903"/>
            <a:ext cx="2183130" cy="388112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6675559-A69A-40F6-84C0-264F229E095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454" y="129356"/>
            <a:ext cx="4706751" cy="264754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1A12548-0C52-48E1-B1D9-7C6F8A7805D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3" y="-24162"/>
            <a:ext cx="2052548" cy="364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3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098FE20-6376-472E-90B8-16E17C9EC2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05EEA8-A85F-42B5-AE98-8AB9A8E8A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7176" y="186548"/>
            <a:ext cx="2337950" cy="1242203"/>
          </a:xfrm>
        </p:spPr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Гараж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4694FF-5D62-4A46-993C-6A8613B943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4110">
            <a:off x="4974430" y="65752"/>
            <a:ext cx="2423160" cy="430784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AA45FF6-4C30-4EB8-9ADD-2F46DB5D4A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7156">
            <a:off x="9429111" y="32876"/>
            <a:ext cx="2423160" cy="430784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EB355BF-38F2-4938-96E5-88FA419A020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38" y="0"/>
            <a:ext cx="2460146" cy="437359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EE964A1-A5B1-469C-81B8-DD4DF9919FA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612" y="2536166"/>
            <a:ext cx="2431424" cy="432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143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229EAC-589D-4E9F-973F-867045B9B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29393-C516-4E41-BD09-5D3997A39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Комната Мойдодыра</a:t>
            </a:r>
          </a:p>
        </p:txBody>
      </p:sp>
    </p:spTree>
    <p:extLst>
      <p:ext uri="{BB962C8B-B14F-4D97-AF65-F5344CB8AC3E}">
        <p14:creationId xmlns:p14="http://schemas.microsoft.com/office/powerpoint/2010/main" val="6264195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551AE2-8B84-48BD-AD3E-0A6632E15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F39788-5DCF-46E5-B809-844E1B2F7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700405"/>
            <a:ext cx="2819400" cy="1362075"/>
          </a:xfrm>
        </p:spPr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Спальня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B327703-EA10-40C9-899D-F6E3BCDC151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7676" y="2336800"/>
            <a:ext cx="7224324" cy="406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304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C24ED51-4D8F-46FE-8B27-B9DD09108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9635A431-7D0A-4C77-B25E-FAC719FA27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15845" y="1176625"/>
            <a:ext cx="9350478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 –  пространственная    среда  – это прежде всего  свобода   выбора  ребенком места игры, ее содержания, игрового материала как фактора, побуждающего, направляющего и развивающего игровую деятельность.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пространственная  среда -  это живая система, постоянно изменяющаяся в процессе роста детей.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игровая   среда -  в современных дошкольных учреждениях должна отвечать определенным требованиям: это, прежде всего, свобода достижения ребенком темы, сюжета игры, тех или иных игрушек, места и времени игры.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23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06888A-6E10-4C15-AA92-21CB142A17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81801-ADFB-4FCA-A45E-093BFBD40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0" y="2295525"/>
            <a:ext cx="10515600" cy="1325563"/>
          </a:xfrm>
        </p:spPr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96477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46E598-4B55-4EA9-BE74-92E04E90A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9DF5CD-9928-4D63-BF61-B2B9EAAF6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1626" y="776747"/>
            <a:ext cx="7932174" cy="43851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ФГОС к развивающей предметно- игровой  среде. 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должна быть: 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насыщенная, 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трансформируемая, 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полифункциональная, 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вариативная, 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доступная, 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безопасная. </a:t>
            </a:r>
          </a:p>
        </p:txBody>
      </p:sp>
    </p:spTree>
    <p:extLst>
      <p:ext uri="{BB962C8B-B14F-4D97-AF65-F5344CB8AC3E}">
        <p14:creationId xmlns:p14="http://schemas.microsoft.com/office/powerpoint/2010/main" val="182155569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549901-49A2-462B-81BF-B60E90FE8C7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8A3EB-21BD-4AF6-9B4E-C2D201802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072" y="3529781"/>
            <a:ext cx="5306960" cy="30381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Поприветствовать Вас рад- наш любимый детский сад! Здесь всегда полно затей для развития детей!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AA7705-174B-4CEE-A2F0-0EAE6C493E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375" y="651870"/>
            <a:ext cx="5116285" cy="287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64262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299A69-F37D-421A-BE77-6834A5683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C57D63A-2597-4215-A9D5-FD5E445CF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560" y="-58674"/>
            <a:ext cx="12354560" cy="697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17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5CB837-C98F-4C83-9F12-425AF77CB6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B4D38A5D-4EA7-4B1F-A948-57C4504F9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945774" cy="133003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Приемная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45967F3-5D90-4399-B336-48C0FEA6EE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217" y="468285"/>
            <a:ext cx="5120639" cy="288035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2D041E-3598-4B5E-973A-0C5B633CF12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144" y="1157552"/>
            <a:ext cx="4499138" cy="25307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946486F-44C0-4FF5-9685-903265DF5F3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7426" y="193965"/>
            <a:ext cx="1928813" cy="342900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B84FAD7-43E1-4445-BE3D-CE5EFDFB954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51" y="3747546"/>
            <a:ext cx="1760736" cy="31301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74ADCFE-7108-4D75-8B27-79120E3B839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041" y="3826638"/>
            <a:ext cx="4926963" cy="277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82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973E33-F1EF-42B2-BD7A-B71E6DD44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EAE8C-6344-44EB-8914-309D25F21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291080" cy="1325563"/>
          </a:xfrm>
        </p:spPr>
        <p:txBody>
          <a:bodyPr>
            <a:normAutofit/>
          </a:bodyPr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849D266-88D8-4793-B5EE-73F11BFDE9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6163">
            <a:off x="9692640" y="-81281"/>
            <a:ext cx="2540000" cy="45155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915839E-DB2B-4917-8FB1-4CD4993B02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1080" y="264160"/>
            <a:ext cx="5267960" cy="296322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2996AA8-3B4F-4337-846C-CCBC9444277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4166">
            <a:off x="7186392" y="1740256"/>
            <a:ext cx="2159156" cy="38385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9A752AB-2712-40DB-8512-FA3656AD2BF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03122">
            <a:off x="112467" y="2535184"/>
            <a:ext cx="2333448" cy="414835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76F66D2-8980-454F-A03F-572DDA9BAF1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8698">
            <a:off x="4720885" y="2794053"/>
            <a:ext cx="2042220" cy="363061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6E37941-73BF-42CF-B3B8-484443BBAF9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2171">
            <a:off x="9755016" y="3922531"/>
            <a:ext cx="1815406" cy="322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8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6206AE-C77A-4224-955A-53BDBD717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F61B70-E81D-4781-A7F7-C9BD20167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3160" y="4977765"/>
            <a:ext cx="1986280" cy="1626235"/>
          </a:xfrm>
        </p:spPr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E448F4-0A4F-46AC-871B-F225857D930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731" y="66615"/>
            <a:ext cx="2479555" cy="440809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9FD9F74-D4E4-4C6A-ADFC-C4ED6C4273B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134" y="517371"/>
            <a:ext cx="1785789" cy="3174736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CCABB28-4833-42F7-BFA1-91EE0AD5C6F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216" y="2493034"/>
            <a:ext cx="1829158" cy="325183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39EAEEE-4D9C-4FED-BC20-08443929483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00" y="66615"/>
            <a:ext cx="4033328" cy="226874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1A81F2F-7F2F-4284-B388-287AC9F93A0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00" y="3175000"/>
            <a:ext cx="1928813" cy="34290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888029ED-00D3-4907-B090-FEEE42B0E35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7299" y="109747"/>
            <a:ext cx="1834192" cy="326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79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EF4840-4E73-474B-9A4D-FB3071B710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114FC-A199-41D4-898F-683C1546C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Больничка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EB0C8CA-7FA6-4B78-8591-043EF7A1DFF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840" y="102870"/>
            <a:ext cx="5913120" cy="332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865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70</Words>
  <Application>Microsoft Office PowerPoint</Application>
  <PresentationFormat>Широкоэкранный</PresentationFormat>
  <Paragraphs>24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Организация предметно-развивающей среды в группе «Мультяшки» в соответствии с требованиями ФГОС</vt:lpstr>
      <vt:lpstr>Предметно  –  пространственная    среда  – это прежде всего  свобода   выбора  ребенком места игры, ее содержания, игрового материала как фактора, побуждающего, направляющего и развивающего игровую деятельность.  Предметно - пространственная  среда -  это живая система, постоянно изменяющаяся в процессе роста детей.  Предметно - игровая   среда -  в современных дошкольных учреждениях должна отвечать определенным требованиям: это, прежде всего, свобода достижения ребенком темы, сюжета игры, тех или иных игрушек, места и времени игры.   </vt:lpstr>
      <vt:lpstr>Требования ФГОС к развивающей предметно- игровой  среде.  Предметно-развивающая среда должна быть:  - насыщенная,  - трансформируемая,  - полифункциональная,  - вариативная,  - доступная,  - безопасная. </vt:lpstr>
      <vt:lpstr>Поприветствовать Вас рад- наш любимый детский сад! Здесь всегда полно затей для развития детей! </vt:lpstr>
      <vt:lpstr>Презентация PowerPoint</vt:lpstr>
      <vt:lpstr>Приемная</vt:lpstr>
      <vt:lpstr>Игровая</vt:lpstr>
      <vt:lpstr>Спорт</vt:lpstr>
      <vt:lpstr>Больничка</vt:lpstr>
      <vt:lpstr>Экология</vt:lpstr>
      <vt:lpstr>Сенсорика</vt:lpstr>
      <vt:lpstr>математика.</vt:lpstr>
      <vt:lpstr>ИЗО</vt:lpstr>
      <vt:lpstr>ДО-РЕ-МИ</vt:lpstr>
      <vt:lpstr>Театр, парикмахерская</vt:lpstr>
      <vt:lpstr>Дом, семья</vt:lpstr>
      <vt:lpstr>Гараж</vt:lpstr>
      <vt:lpstr>Комната Мойдодыра</vt:lpstr>
      <vt:lpstr>Спальня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предметно-развивающей среды в группе «Мультяшки» в соответствии с требованиями ФГОС</dc:title>
  <dc:creator>1</dc:creator>
  <cp:lastModifiedBy>Admin</cp:lastModifiedBy>
  <cp:revision>27</cp:revision>
  <dcterms:created xsi:type="dcterms:W3CDTF">2018-11-19T15:33:03Z</dcterms:created>
  <dcterms:modified xsi:type="dcterms:W3CDTF">2020-11-11T17:34:04Z</dcterms:modified>
</cp:coreProperties>
</file>