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3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3" y="476672"/>
            <a:ext cx="7117178" cy="4300709"/>
          </a:xfrm>
        </p:spPr>
        <p:txBody>
          <a:bodyPr/>
          <a:lstStyle/>
          <a:p>
            <a:pPr algn="ctr"/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Михайловский детский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сад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ОТЧЁТ</a:t>
            </a:r>
            <a:b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 летней оздоровительной работе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старшая смешанная группа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«Лучики»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09443" y="4777380"/>
            <a:ext cx="7117178" cy="1459931"/>
          </a:xfrm>
        </p:spPr>
        <p:txBody>
          <a:bodyPr>
            <a:noAutofit/>
          </a:bodyPr>
          <a:lstStyle/>
          <a:p>
            <a:pPr fontAlgn="base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Подготовили:</a:t>
            </a:r>
          </a:p>
          <a:p>
            <a:pPr fontAlgn="base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Дронова С.В.</a:t>
            </a:r>
          </a:p>
          <a:p>
            <a:pPr fontAlgn="base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Дьяченко М.М.</a:t>
            </a:r>
          </a:p>
          <a:p>
            <a:pPr fontAlgn="base"/>
            <a:r>
              <a:rPr lang="ru-RU" sz="1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Сентябрь 2019г.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74779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C:\Users\USER\Desktop\лаборатория воды\20190715_104155.jpg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4536504" cy="3312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C:\Users\USER\Desktop\лаборатория воды\20190715_103519.jpg"/>
          <p:cNvPicPr>
            <a:picLocks noGrp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501640" y="2131211"/>
            <a:ext cx="4192020" cy="46273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36679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Развлечение «Солнце, воздух и вода – наши лучшие друзья»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 descr="F:\спорт развлеч\20180810_165640.jpg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179511" y="1196751"/>
            <a:ext cx="4248471" cy="331236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F:\спорт развлеч\20180810_162305.jpg"/>
          <p:cNvPicPr>
            <a:picLocks noGrp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4788024" y="3140968"/>
            <a:ext cx="4157984" cy="35598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077832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3" y="332656"/>
            <a:ext cx="7123080" cy="1267543"/>
          </a:xfrm>
        </p:spPr>
        <p:txBody>
          <a:bodyPr/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Развлечение «Правила дорожные знать каждому положено»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 descr="C:\Users\USER\Desktop\правила доржные знать каждому положено\20190705_164332.jpg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4248472" cy="3096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C:\Users\USER\Desktop\правила доржные знать каждому положено\20190705_164115.jpg"/>
          <p:cNvPicPr>
            <a:picLocks noGrp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645024"/>
            <a:ext cx="4302000" cy="3055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81183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Развлечение «В царстве цветов»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 descr="C:\Users\USER\Desktop\В царстве цветов\IMG_20190723_165155.jpg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24744"/>
            <a:ext cx="4392488" cy="3096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C:\Users\USER\Desktop\В царстве цветов\IMG_20190723_170437.jpg"/>
          <p:cNvPicPr>
            <a:picLocks noGrp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573016"/>
            <a:ext cx="4248472" cy="31683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794731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Развлечение «Чудеса на грядках»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 descr="C:\Users\USER\Desktop\Чудеса на грядках\IMG_20190726_162405.jpg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3960440" cy="4680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C:\Users\USER\Desktop\Чудеса на грядках\IMG_20190726_163137.jpg"/>
          <p:cNvPicPr>
            <a:picLocks noGrp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2924944"/>
            <a:ext cx="3672408" cy="3672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992415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3" y="404664"/>
            <a:ext cx="7123080" cy="1195535"/>
          </a:xfrm>
        </p:spPr>
        <p:txBody>
          <a:bodyPr/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Развлечение «Спорт, спорт, спорт!»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 descr="C:\Users\USER\Desktop\В стране весёлых мячей 2019\IMG_20190816_163048.jpg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4104456" cy="3528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C:\Users\USER\Desktop\В стране весёлых мячей 2019\IMG_20190816_162250.jpg"/>
          <p:cNvPicPr>
            <a:picLocks noGrp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212976"/>
            <a:ext cx="4374008" cy="33435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5998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Развлечение «Знатоки природы»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D:\Фото 2017-2018уч.год\квн знатоки проды фото 2018 год\расп\20180824_163226.jpg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9650" y="1700808"/>
            <a:ext cx="7450782" cy="5040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179361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Развлечение «Прощай лето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 descr="C:\Users\USER\Desktop\до свиданья лето 20019\IMG-20190903-WA0015.jpg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052736"/>
            <a:ext cx="3888432" cy="352839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C:\Users\USER\Desktop\до свиданья лето 20019\IMG-20190903-WA0049.jpg"/>
          <p:cNvPicPr>
            <a:picLocks noGrp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573016"/>
            <a:ext cx="4046339" cy="31067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19504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base"/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Прекрасное ЛЕТО!</a:t>
            </a:r>
            <a:b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солнце светит, и ветры шумят,</a:t>
            </a:r>
            <a:b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Порою - прохладно, а чаще - жара.</a:t>
            </a:r>
            <a:b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ЛЕТО – УРА! УРА! УРА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389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3" y="908720"/>
            <a:ext cx="7117178" cy="4248472"/>
          </a:xfrm>
        </p:spPr>
        <p:txBody>
          <a:bodyPr/>
          <a:lstStyle/>
          <a:p>
            <a:pPr algn="l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работы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сохранение и укрепление психического и физического здоровья детей с учетом индивидуальных способностей в летний период.</a:t>
            </a:r>
            <a:b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Были реализованы следующие задачи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Создание условий, обеспечивающих охрану жизни и укрепления здоровья детей;</a:t>
            </a:r>
            <a:b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Реализация системы мероприятий, направленных на оздоровление и физическое воспитание детей, развитие собственной инициативности, любознательности и познавательной активности;</a:t>
            </a:r>
            <a:b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Осуществлялось просвещение родителей по вопросам воспитания и оздоровления детей в летний период.</a:t>
            </a:r>
            <a:b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Вся работа в летний период была построена в соответствии с утвержденным планом работы ДОУ на летний период и режимом работы.</a:t>
            </a:r>
            <a:b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Весь период бодрствования, кроме сна, проводили на свежем воздухе, время проведения прогулок в летний период увеличилось. В связи с этим повышается двигательная активность детей за счет организации различных видов деятельности на участке - спортивные и подвижные игры, развлечения, организация игровой, трудовой, экспериментальной деятельности детей.</a:t>
            </a:r>
            <a:b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 летний период день начинался с утреннего приема детей на прогулке, зарядки и заканчивался уходом детей на свежем воздухе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09443" y="5085184"/>
            <a:ext cx="7117178" cy="1512167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9764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3" y="764704"/>
            <a:ext cx="7117178" cy="4012677"/>
          </a:xfrm>
        </p:spPr>
        <p:txBody>
          <a:bodyPr/>
          <a:lstStyle/>
          <a:p>
            <a:pPr algn="l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родителей были подготовлены консультации: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«Головной убор», «Перегревание. Солнечные ожоги», « Страх воды у детей», « Энциклопедия песочного человека», «Витаминная корзинка», «Чем занять детей летом», «Лето и безопасность ваших детей».</a:t>
            </a:r>
            <a:b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Постоянно проводились с детьми наблюдения в природе, где они узнали много интересного о жизни растений, насекомых, птиц. Вместе с дошкольниками сами посадили клумбы с цветами, огород. Проводили уход за растениями: поливали, пололи.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Результатом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летней оздоровительной работы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явилась реализация системы мероприятий, направленных на оздоровление и физическое развитие детей, их нравственное и художественно - эстетическое воспитание, развитие любознательности и познавательной активности, формирование культурно-гигиенических и трудовых навыков.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886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Развлечение «Здравствуй, лето!»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D:\Фото 2018-2019уч год\развлечение здравствуй лето\20190611_155118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412776"/>
            <a:ext cx="6408712" cy="4608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41729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D:\Фото 2018-2019уч год\развлечение здравствуй лето\распечатать фот\20190611_160450.jpg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501008"/>
            <a:ext cx="4392488" cy="303715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D:\Фото 2018-2019уч год\развлечение здравствуй лето\распечатать фот\20190611_161254.jpg"/>
          <p:cNvPicPr>
            <a:picLocks noGrp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32656"/>
            <a:ext cx="4118347" cy="3096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8061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3" y="332656"/>
            <a:ext cx="7123080" cy="1267543"/>
          </a:xfrm>
        </p:spPr>
        <p:txBody>
          <a:bodyPr/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Развлечение «Моя Родина- Россия»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 descr="D:\Фото 2018-2019уч год\Развлеение Моя Россия 2019г\расп\20190614_162242.jpg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4176464" cy="3168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D:\Фото 2018-2019уч год\Развлеение Моя Россия 2019г\расп\20190614_163650.jpg"/>
          <p:cNvPicPr>
            <a:picLocks noGrp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429000"/>
            <a:ext cx="4424859" cy="31278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9839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3" y="332656"/>
            <a:ext cx="7123080" cy="1267543"/>
          </a:xfrm>
        </p:spPr>
        <p:txBody>
          <a:bodyPr/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Развлечение «Солнышко и тучка»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 descr="D:\Фото 2018-2019уч год\Солнышко и тучка\20190621_165234.jpg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4248472" cy="3312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D:\Фото 2018-2019уч год\Солнышко и тучка\20190621_165557.jpg"/>
          <p:cNvPicPr>
            <a:picLocks noGrp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068960"/>
            <a:ext cx="4229992" cy="35598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022671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D:\Фото 2018-2019уч год\Солнышко и тучка\20190621_170819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196752"/>
            <a:ext cx="5941026" cy="46627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78978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Мероприятие «Чудеса с воздухом»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 descr="C:\Users\USER\Desktop\лаборатория воды\20190715_102700.jpg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907705" y="1772818"/>
            <a:ext cx="5112566" cy="42484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508309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47</TotalTime>
  <Words>139</Words>
  <Application>Microsoft Office PowerPoint</Application>
  <PresentationFormat>Экран (4:3)</PresentationFormat>
  <Paragraphs>19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Spring</vt:lpstr>
      <vt:lpstr>Муниципальное бюджетное дошкольное образовательное учреждение Михайловский детский сад       ОТЧЁТ  о летней оздоровительной работе  старшая смешанная группа  «Лучики» </vt:lpstr>
      <vt:lpstr>  Цель работы: сохранение и укрепление психического и физического здоровья детей с учетом индивидуальных способностей в летний период. Были реализованы следующие задачи: 1. Создание условий, обеспечивающих охрану жизни и укрепления здоровья детей; 2. Реализация системы мероприятий, направленных на оздоровление и физическое воспитание детей, развитие собственной инициативности, любознательности и познавательной активности; 3. Осуществлялось просвещение родителей по вопросам воспитания и оздоровления детей в летний период. Вся работа в летний период была построена в соответствии с утвержденным планом работы ДОУ на летний период и режимом работы. Весь период бодрствования, кроме сна, проводили на свежем воздухе, время проведения прогулок в летний период увеличилось. В связи с этим повышается двигательная активность детей за счет организации различных видов деятельности на участке - спортивные и подвижные игры, развлечения, организация игровой, трудовой, экспериментальной деятельности детей. В летний период день начинался с утреннего приема детей на прогулке, зарядки и заканчивался уходом детей на свежем воздухе.</vt:lpstr>
      <vt:lpstr>Для родителей были подготовлены консультации: «Головной убор», «Перегревание. Солнечные ожоги», « Страх воды у детей», « Энциклопедия песочного человека», «Витаминная корзинка», «Чем занять детей летом», «Лето и безопасность ваших детей». Постоянно проводились с детьми наблюдения в природе, где они узнали много интересного о жизни растений, насекомых, птиц. Вместе с дошкольниками сами посадили клумбы с цветами, огород. Проводили уход за растениями: поливали, пололи.  Результатом летней оздоровительной работы явилась реализация системы мероприятий, направленных на оздоровление и физическое развитие детей, их нравственное и художественно - эстетическое воспитание, развитие любознательности и познавательной активности, формирование культурно-гигиенических и трудовых навыков. </vt:lpstr>
      <vt:lpstr>Развлечение «Здравствуй, лето!» </vt:lpstr>
      <vt:lpstr>Презентация PowerPoint</vt:lpstr>
      <vt:lpstr>Развлечение «Моя Родина- Россия» </vt:lpstr>
      <vt:lpstr>Развлечение «Солнышко и тучка» </vt:lpstr>
      <vt:lpstr>Презентация PowerPoint</vt:lpstr>
      <vt:lpstr>Мероприятие «Чудеса с воздухом» </vt:lpstr>
      <vt:lpstr>Презентация PowerPoint</vt:lpstr>
      <vt:lpstr>Развлечение «Солнце, воздух и вода – наши лучшие друзья» </vt:lpstr>
      <vt:lpstr>Развлечение «Правила дорожные знать каждому положено» </vt:lpstr>
      <vt:lpstr>Развлечение «В царстве цветов» </vt:lpstr>
      <vt:lpstr>Развлечение «Чудеса на грядках» </vt:lpstr>
      <vt:lpstr>Развлечение «Спорт, спорт, спорт!» </vt:lpstr>
      <vt:lpstr>Развлечение «Знатоки природы» </vt:lpstr>
      <vt:lpstr>Развлечение «Прощай лето» </vt:lpstr>
      <vt:lpstr>Прекрасное ЛЕТО! И солнце светит, и ветры шумят, Порою - прохладно, а чаще - жара. ЛЕТО – УРА! УРА! УРА!   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Михайловский детский сад       ОТЧЁТ  о летней оздоровительной работе  старшая смешанная группа  «Лучики» </dc:title>
  <dc:creator>USER</dc:creator>
  <cp:lastModifiedBy>User</cp:lastModifiedBy>
  <cp:revision>9</cp:revision>
  <dcterms:created xsi:type="dcterms:W3CDTF">2020-11-09T06:32:15Z</dcterms:created>
  <dcterms:modified xsi:type="dcterms:W3CDTF">2020-11-11T11:09:43Z</dcterms:modified>
</cp:coreProperties>
</file>