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64" r:id="rId5"/>
    <p:sldId id="276" r:id="rId6"/>
    <p:sldId id="281" r:id="rId7"/>
    <p:sldId id="282" r:id="rId8"/>
    <p:sldId id="269" r:id="rId9"/>
    <p:sldId id="266" r:id="rId10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howGuides="1">
      <p:cViewPr>
        <p:scale>
          <a:sx n="60" d="100"/>
          <a:sy n="60" d="100"/>
        </p:scale>
        <p:origin x="462" y="-3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11.11.2020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6180" y="188640"/>
            <a:ext cx="7992888" cy="2448546"/>
          </a:xfrm>
        </p:spPr>
        <p:txBody>
          <a:bodyPr rtlCol="0">
            <a:norm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Отечественный и зарубежный опыт педагогики </a:t>
            </a:r>
            <a:r>
              <a:rPr lang="ru-RU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  <a:endParaRPr lang="ru-RU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827" y="2780928"/>
            <a:ext cx="5739594" cy="382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68" y="4334585"/>
            <a:ext cx="3308043" cy="23622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27130"/>
            <a:ext cx="10868883" cy="924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едагогическая </a:t>
            </a: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804" y="960197"/>
            <a:ext cx="10868883" cy="45434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США употребляют термин “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что непосредственно связано с созданием благоприятной атмосферы в классе. </a:t>
            </a:r>
            <a:endParaRPr lang="ru-RU" sz="3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Англии педагогическая поддержка представлена терминами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pastoral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(пасторская забота),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tutoring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(опекунство) и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(личностное и социальное образование).</a:t>
            </a:r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756" y="188640"/>
            <a:ext cx="11881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США социально-педагогическая поддержка детей и подростков осуществляется через систему детских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учреждений, которые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разностороннюю поддержку программам по защите прав и интересов детей, например: “Детское Бюро”, “Служба защиты детей”. 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 существуют различные модели деятельности социальных работников в системе поддержки: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куратор (индивидуальный, групповой, классный), психолог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советник,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советник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консультант,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консультант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выбору профессионального пути,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компенсирующего обучения,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защите прав ребенка и другие. </a:t>
            </a:r>
          </a:p>
        </p:txBody>
      </p:sp>
      <p:pic>
        <p:nvPicPr>
          <p:cNvPr id="1026" name="Picture 2" descr="https://sud.ua/uploads/old/news/gallery/13461499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820" y="3356992"/>
            <a:ext cx="4709097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s://cs9.pikabu.ru/post_img/2017/01/13/11/og_og_1484334904230898565.jpg"/>
          <p:cNvSpPr>
            <a:spLocks noChangeAspect="1" noChangeArrowheads="1"/>
          </p:cNvSpPr>
          <p:nvPr/>
        </p:nvSpPr>
        <p:spPr bwMode="auto">
          <a:xfrm>
            <a:off x="7150145" y="7963561"/>
            <a:ext cx="147343" cy="16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cs9.pikabu.ru/post_img/2017/01/13/11/og_og_14843349042308985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8388" y="3356993"/>
            <a:ext cx="5525344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63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756" y="188640"/>
            <a:ext cx="117373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Маклафин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разработал развивающую модель, которая включает в себя четыре </a:t>
            </a: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– элемент благополучия: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элемент 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программный.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– контроль, или сообщество. </a:t>
            </a:r>
            <a:endParaRPr lang="ru-RU" sz="40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b="1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– элемент управления, который заключается в том, что в каждой школе должен работать координатор, следящий за выполнением трех первых элементов.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4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12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116632"/>
            <a:ext cx="11449272" cy="1800200"/>
          </a:xfrm>
        </p:spPr>
        <p:txBody>
          <a:bodyPr rtlCol="0"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роект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“Город как школа”,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предназначен для учащихся, имеющих некоторые проблемы в обучении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15" y="1901005"/>
            <a:ext cx="4572000" cy="258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452" y="1318045"/>
            <a:ext cx="5320497" cy="300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736" y="4320702"/>
            <a:ext cx="4572000" cy="254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7748" y="188640"/>
            <a:ext cx="9361040" cy="6187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Проведя сравнительный анализ систем социально-педагогической поддержки разных стран, можно выделить ряд общих черт: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социально-педагогической помощи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реализуется через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социальные программы, регламентируемые государством (федеральным законодательством). Но отдельные программы принимаются местными властями. Многие формы социально-педагогической помощи являются частными инициативами различных благотворительных организаций;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современные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 социальной помощи требуют квалифицированных специалистов в области оказания социально-педагогической поддержки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4873beb7-5857-4685-be1f-d57550cc96c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235</Words>
  <Application>Microsoft Office PowerPoint</Application>
  <PresentationFormat>Произвольный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Книги в формате 16 x 9</vt:lpstr>
      <vt:lpstr>Отечественный и зарубежный опыт педагогики поддержки</vt:lpstr>
      <vt:lpstr>Педагогическая поддержка </vt:lpstr>
      <vt:lpstr>Презентация PowerPoint</vt:lpstr>
      <vt:lpstr>Презентация PowerPoint</vt:lpstr>
      <vt:lpstr>Проект “Город как школа”, который предназначен для учащихся, имеющих некоторые проблемы в обучении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2018-10-01T07:37:10Z</dcterms:created>
  <dcterms:modified xsi:type="dcterms:W3CDTF">2020-11-11T12:45:04Z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