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7" r:id="rId2"/>
    <p:sldId id="280" r:id="rId3"/>
    <p:sldId id="264" r:id="rId4"/>
    <p:sldId id="281" r:id="rId5"/>
    <p:sldId id="273" r:id="rId6"/>
    <p:sldId id="274" r:id="rId7"/>
    <p:sldId id="277" r:id="rId8"/>
    <p:sldId id="275" r:id="rId9"/>
    <p:sldId id="279" r:id="rId10"/>
    <p:sldId id="276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4586ED9-81E3-4ED0-B25D-A6D1C0454F7A}" type="datetimeFigureOut">
              <a:rPr lang="ru-RU"/>
              <a:pPr>
                <a:defRPr/>
              </a:pPr>
              <a:t>18.10.2020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95DE43-E461-4A3D-85A3-DD02880AD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D25E9-3858-4F8E-9EA9-5AE1E1FE8C9E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7188F-25BA-466D-8A66-CE2F8E9D6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4FEC7-9D16-4490-8C5E-36C80A720F19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42F52-D02A-49CD-957B-062D7F4A7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8AC1D-B8F0-46D9-BFD3-B016C3437B8F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84BB8-4C95-4B40-889D-C11DEFB14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4146C-4D5E-44F5-880D-BEB0CD859BE0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F95EB-C464-400C-9F71-7993A6C38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73F9E-A80B-40CC-9174-C17550EB1363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401CF-B1D3-4BD8-90C9-F750D4B73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8AC0-424D-4E47-B668-B3E9151B7A1D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841B2-56C9-4934-924C-4934C434E1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7D2-1A58-4B5D-8508-2263391F2053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53DB-AC71-492C-9072-0C8329669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155C5-D372-45D2-971D-92289B7CDD01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D5578-6C94-477E-968D-FB04ABFFC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A7C50-EB82-46D7-A6BE-0E05B8142938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ACB57-18E5-4CB7-9E12-11844893B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3F658-7627-4CF8-981A-E696FE6EE95C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2667A-02FA-4D4E-9E0B-50D21B67D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2C6AA-9EC1-4E6D-88E1-5E933F6B1FD5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AA101-0053-4B1C-AA55-604CFD546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EB0F8C-6272-4D21-94BF-6F7213E4B645}" type="datetimeFigureOut">
              <a:rPr lang="en-US"/>
              <a:pPr>
                <a:defRPr/>
              </a:pPr>
              <a:t>10/18/2020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4FE0FF-B46F-4D10-B593-7A5CE78A9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3" r:id="rId2"/>
    <p:sldLayoutId id="2147483722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23" r:id="rId9"/>
    <p:sldLayoutId id="2147483719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2514600" y="228600"/>
            <a:ext cx="3962400" cy="954088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Наша группа: «Сказочные жители»</a:t>
            </a:r>
          </a:p>
        </p:txBody>
      </p:sp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2667000" y="1600200"/>
            <a:ext cx="3886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5" descr="https://kartinkinaden.ru/uploads/posts/2020-07/thumbs/1593822645_32-p-foni-s-solnishkam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362200" y="2286000"/>
            <a:ext cx="3993401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Паспорт группы №5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«Сказочные жители»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838200" y="838200"/>
            <a:ext cx="6172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lang="ru-RU" sz="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«Детский сад комбинированного вида № 49 «Росинка»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638800" y="4648200"/>
            <a:ext cx="3200400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Центры «Здоровье», «Спорт» и «Безопасность» 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включают в себя уголок уединения, уголок эмоциональной разгрузки и обеспечивают двигательную активность и организацию здоровьесберегающей деятельности детей. 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2" descr="C:\Users\ФЕДОТОВ\Desktop\нюська нехренаська\Новая папка\IMG_20181127_133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3037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C:\Users\ФЕДОТОВ\Pictures\изображение_viber_2020-10-14_09-02-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838200"/>
            <a:ext cx="23622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 descr="C:\Users\ФЕДОТОВ\Pictures\изображение_viber_2020-10-14_09-02-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81000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C:\Users\ФЕДОТОВ\Desktop\нюська нехренаська\аттестация 2017\аттестация Федотовой\IMG_20190925_1451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733800"/>
            <a:ext cx="4953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2133600"/>
            <a:ext cx="325345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детей группы: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990600" y="2895600"/>
            <a:ext cx="27654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Аниськина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Арина</a:t>
            </a:r>
          </a:p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Белокриницкая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Регина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Габдуллин Давид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Гончарик Анна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Горбунова Арина</a:t>
            </a:r>
          </a:p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ГореликоваАнна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Гусева Маша </a:t>
            </a:r>
          </a:p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Дерлам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Ксения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Дорошина Ева</a:t>
            </a:r>
          </a:p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Дранишников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Семён</a:t>
            </a:r>
          </a:p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Зиганшин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Андрей</a:t>
            </a:r>
          </a:p>
          <a:p>
            <a:pPr marL="342900" indent="-342900">
              <a:buFontTx/>
              <a:buAutoNum type="arabicPeriod"/>
            </a:pP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Кульпин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Владимир</a:t>
            </a: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5486400" y="2971800"/>
            <a:ext cx="24558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13. Корнев Богдан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14. Лёвкин Егор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15. Николаева Алина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16. Никулин Елисей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Пукас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Таисия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Русинова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Варвара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Старостенко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Артём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Тарбеева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Алёна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Тюренков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Максим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22. Тюрина Алиса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Чобану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Данил</a:t>
            </a:r>
          </a:p>
          <a:p>
            <a:pPr marL="342900" indent="-342900"/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ru-RU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Фризоргер</a:t>
            </a:r>
            <a:r>
              <a:rPr lang="ru-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Саша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1600" y="762000"/>
            <a:ext cx="6477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Наш девиз: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Мы на свет родились,</a:t>
            </a:r>
            <a:endParaRPr lang="en-US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Чтобы радостно жить,</a:t>
            </a:r>
            <a:endParaRPr lang="en-US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Чтоб здоровыми быть и</a:t>
            </a:r>
            <a:endParaRPr lang="en-US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улыбки дарить!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2362200" y="1371600"/>
            <a:ext cx="396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endParaRPr lang="ru-RU" sz="1400">
              <a:latin typeface="Constantia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3810000"/>
            <a:ext cx="8382000" cy="5232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Мы - старшие друзья и помощники детей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24600" y="3276600"/>
            <a:ext cx="2590800" cy="64611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Федотова Татьяна Ивановна – воспитатель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endParaRPr lang="ru-RU" sz="11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3200400" y="3048000"/>
            <a:ext cx="1905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Кураш Ольга Петровна-</a:t>
            </a:r>
          </a:p>
          <a:p>
            <a:pPr algn="ctr"/>
            <a:r>
              <a:rPr lang="ru-RU" sz="1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младший воспитатель</a:t>
            </a:r>
          </a:p>
          <a:p>
            <a:pPr algn="ctr"/>
            <a:r>
              <a:rPr lang="ru-RU" sz="1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  <a:endParaRPr lang="ru-RU" sz="11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9" name="Прямоугольник 9"/>
          <p:cNvSpPr>
            <a:spLocks noChangeArrowheads="1"/>
          </p:cNvSpPr>
          <p:nvPr/>
        </p:nvSpPr>
        <p:spPr bwMode="auto">
          <a:xfrm>
            <a:off x="1447800" y="4343400"/>
            <a:ext cx="6781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с улыбкою встречаем,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их вопросы отвечаем,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Следим, чтоб детки не шалили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чтобы руки чисто мыли.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здоровыми все  были. Росли в уюте, чистоте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помнили о доброте.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пусть с восторгом говорят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 наш любимый детский сад! </a:t>
            </a:r>
          </a:p>
        </p:txBody>
      </p:sp>
      <p:pic>
        <p:nvPicPr>
          <p:cNvPr id="11" name="Picture 5" descr="https://i.mycdn.me/image?id=543463852319&amp;t=3&amp;plc=WEB&amp;tkn=*C40CgQLhsYfpcsYWWA6JklyNdNU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304800"/>
            <a:ext cx="2057400" cy="22097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201" name="TextBox 11"/>
          <p:cNvSpPr txBox="1">
            <a:spLocks noChangeArrowheads="1"/>
          </p:cNvSpPr>
          <p:nvPr/>
        </p:nvSpPr>
        <p:spPr bwMode="auto">
          <a:xfrm>
            <a:off x="228600" y="2895600"/>
            <a:ext cx="2251075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Нарусон Наталья Павловна –</a:t>
            </a:r>
          </a:p>
          <a:p>
            <a:pPr algn="ctr"/>
            <a:r>
              <a:rPr lang="ru-RU" sz="12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группы</a:t>
            </a:r>
          </a:p>
        </p:txBody>
      </p:sp>
      <p:pic>
        <p:nvPicPr>
          <p:cNvPr id="2050" name="Picture 2" descr="C:\Users\ФЕДОТОВ\Desktop\нюська нехренаська\8 март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00800" y="762000"/>
            <a:ext cx="2456688" cy="236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2" descr="https://i.mycdn.me/i?r=AyH4iRPQ2q0otWIFepML2LxRoB1-kN2Tt1JBN3CgWrLlew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95600" y="609600"/>
            <a:ext cx="2812473" cy="2209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ФЕДОТОВ\Desktop\нюська нехренаська\аттестация 2017\аттестация Федотовой\IMG_20190924_073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251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ФЕДОТОВ\Desktop\нюська нехренаська\Новая папка\IMG_20181211_073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200400"/>
            <a:ext cx="24765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ФЕДОТОВ\Desktop\нюська нехренаська\ПЕДКАМПУС\IMG_20191023_1640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200400"/>
            <a:ext cx="24384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8763000" cy="24314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Приёмная группы: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этом помещении мы встречаем детей, проводим  с ними доверительные беседы,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настроить дошкольников на рабочий день.  У родителей есть возможность дать необходимые рекомендации своему ребёнку.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 дня дети  делятся с родными своими новостями: как прошёл день, что узнали нового, в какой деятельности принимали участие, вместе с родителями  рассматривают работы на вставке.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так же мамы и папы  могут ознакомиться с необходимой информацией  в папках передвижках,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информационном стенде, заполнить текущую документацию.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762000" y="4953000"/>
            <a:ext cx="3886200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Центр познания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обеспечивает решение задач познавательно- исследовательской деятельности детей, через развивающие и логические игры, речевые игры; опыты и эксперименты </a:t>
            </a:r>
            <a:endParaRPr lang="ru-RU" sz="24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3" name="Picture 4" descr="C:\Users\ФЕДОТОВ\Desktop\нюська нехренаська\Новая папка\IMG_20181127_1336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C:\Users\ФЕДОТОВ\Desktop\нюська нехренаська\Новая папка\IMG_20190930_113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22288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C:\Users\ФЕДОТОВ\Desktop\нюська нехренаська\аттестация 2017\аттестация Федотовой\IMG_20190925_145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04800"/>
            <a:ext cx="3759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C:\Users\ФЕДОТОВ\Desktop\нюська нехренаська\аттестация 2017\аттестация Федотовой\IMG_20190925_145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6200" y="3505200"/>
            <a:ext cx="3860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914400"/>
            <a:ext cx="2667000" cy="480131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центр творчества </a:t>
            </a:r>
            <a:r>
              <a:rPr lang="ru-RU" dirty="0">
                <a:solidFill>
                  <a:srgbClr val="92D050"/>
                </a:solidFill>
              </a:rPr>
              <a:t>обеспечивает решение задач активизации творчества детей ,через режиссерские и театрализованные, музыкальные игры и импровизации, художественно-речевая и изобразительная деятельность;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литературный центр </a:t>
            </a:r>
            <a:r>
              <a:rPr lang="ru-RU" dirty="0">
                <a:solidFill>
                  <a:srgbClr val="92D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обеспечивает речевое развитие дошкольников; </a:t>
            </a:r>
            <a:endParaRPr lang="ru-RU" sz="2400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1267" name="Picture 3" descr="C:\Users\ФЕДОТОВ\Desktop\нюська нехренаська\аттестация 2017\аттестация Федотовой\IMG_20190918_115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514600"/>
            <a:ext cx="306705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Users\ФЕДОТОВ\Desktop\нюська нехренаська\аттестация 2017\аттестация Федотовой\IMG_20190925_145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6670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C:\Users\ФЕДОТОВ\Pictures\изображение_viber_2020-10-14_09-02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52400"/>
            <a:ext cx="2743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C:\Users\ФЕДОТОВ\Desktop\нюська нехренаська\ДЕТСТВО - примерная образовательная программа д.с\IMG_20200109_1719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2514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C:\Users\ФЕДОТОВ\Desktop\нюська нехренаська\Новая папка\DSC021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886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C:\Users\ФЕДОТОВ\Pictures\изображение_viber_2020-10-14_09-02-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438400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914400" y="2971800"/>
            <a:ext cx="3505200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 игры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обеспечивает организацию самостоятельных дидактических, конструктивных и сюжетно-ролевых игр; </a:t>
            </a:r>
            <a:endParaRPr lang="ru-RU" sz="24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39550" y="11049000"/>
            <a:ext cx="6934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1950" y="11201400"/>
            <a:ext cx="6934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2" descr="C:\Users\ФЕДОТОВ\Desktop\нюська нехренаська\Новая папка\IMG_20181127_134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3" descr="C:\Users\ФЕДОТОВ\Desktop\нюська нехренаська\Новая папка\IMG_20181127_1334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810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 descr="C:\Users\ФЕДОТОВ\Desktop\нюська нехренаська\аттестация 2017\аттестация Федотовой\IMG_20190925_1450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4343400"/>
            <a:ext cx="37099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 descr="C:\Users\ФЕДОТОВ\Pictures\изображение_viber_2020-10-14_09-02-5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3581400"/>
            <a:ext cx="40338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228600"/>
            <a:ext cx="72390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Патриотический центр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предполагает ознакомление дошкольников  с культурой и ценностями, природой нашей страны, нашего края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270000"/>
            <a:ext cx="571500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3200400"/>
            <a:ext cx="209073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5257800"/>
            <a:ext cx="244086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Коллекция магнитов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«Города России»</a:t>
            </a:r>
          </a:p>
        </p:txBody>
      </p:sp>
      <p:pic>
        <p:nvPicPr>
          <p:cNvPr id="14342" name="Picture 5" descr="C:\Users\ФЕДОТОВ\Desktop\нюська нехренаська\аттестация 2017\аттестация Федотовой\IMG_20190926_0922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810000"/>
            <a:ext cx="34131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62600" y="6400800"/>
            <a:ext cx="340740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Макет Предмостной площади г. Канска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1408</TotalTime>
  <Words>417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</dc:creator>
  <cp:lastModifiedBy>ФЕДОТОВ</cp:lastModifiedBy>
  <cp:revision>155</cp:revision>
  <dcterms:created xsi:type="dcterms:W3CDTF">2015-09-24T09:35:14Z</dcterms:created>
  <dcterms:modified xsi:type="dcterms:W3CDTF">2020-10-18T07:00:03Z</dcterms:modified>
</cp:coreProperties>
</file>