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1"/>
  </p:sldMasterIdLst>
  <p:sldIdLst>
    <p:sldId id="350" r:id="rId2"/>
    <p:sldId id="352" r:id="rId3"/>
    <p:sldId id="354" r:id="rId4"/>
    <p:sldId id="353" r:id="rId5"/>
    <p:sldId id="302" r:id="rId6"/>
    <p:sldId id="306" r:id="rId7"/>
    <p:sldId id="366" r:id="rId8"/>
    <p:sldId id="356" r:id="rId9"/>
    <p:sldId id="357" r:id="rId10"/>
    <p:sldId id="358" r:id="rId11"/>
    <p:sldId id="359" r:id="rId12"/>
    <p:sldId id="286" r:id="rId13"/>
    <p:sldId id="360" r:id="rId14"/>
    <p:sldId id="294" r:id="rId15"/>
    <p:sldId id="362" r:id="rId16"/>
    <p:sldId id="310" r:id="rId17"/>
    <p:sldId id="298" r:id="rId18"/>
    <p:sldId id="296" r:id="rId19"/>
    <p:sldId id="309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41" r:id="rId32"/>
    <p:sldId id="345" r:id="rId33"/>
    <p:sldId id="322" r:id="rId34"/>
    <p:sldId id="327" r:id="rId35"/>
    <p:sldId id="346" r:id="rId36"/>
    <p:sldId id="331" r:id="rId37"/>
    <p:sldId id="347" r:id="rId38"/>
    <p:sldId id="333" r:id="rId39"/>
    <p:sldId id="336" r:id="rId40"/>
    <p:sldId id="351" r:id="rId41"/>
    <p:sldId id="367" r:id="rId42"/>
    <p:sldId id="371" r:id="rId43"/>
    <p:sldId id="372" r:id="rId44"/>
    <p:sldId id="373" r:id="rId45"/>
    <p:sldId id="370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6B123-6E24-4DC3-BB3A-AB47BCECFCE0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71C13-972A-4281-B87A-BD6D58B7B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5A3FD-DD02-48AF-9AFC-ACCE71E12641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D1A50-4041-4C99-90E1-96477318E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61EEA-653B-43D0-8BE8-C877E0B6B23C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51486-4F73-4458-8F15-160902912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53E2A-6C83-482F-B7C6-BE86E6BBA9EA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70395-199F-4DB6-8C1C-FF61DBB23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4EE68-E0C3-465C-A9BE-D6AD982D88A3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DDC33-5884-4EE5-9805-EA79DB4ED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E13EF-133E-48A8-82C8-7D00A3E4A24B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9323-D3B5-4297-8CB0-C82FA0D19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DD16-4BC9-4EC0-8B72-E810E25C3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6A629-F0CC-402C-B47B-FB97BD1868DD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B4D3B-0790-4C4D-B286-F2E17B0F9D5B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7AA0-8A31-45B9-AE11-9D8B0E327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7E564-A4EF-4066-A591-21E4894BFE34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496A1-7027-4F5F-96FB-393773E99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E777-5F7B-4CA3-8795-4D8E6B4DBCC3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BF253-BD0F-460B-8D3E-25AF87C57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088A5-F4BA-4F0A-AFAE-DC6679A23224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76FD5-9134-4840-9CB2-758853800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675CC37-88B3-40E5-80F3-BCFD6F239750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957B1E0-74F7-4C0D-A98B-BAA0B1934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08" r:id="rId2"/>
    <p:sldLayoutId id="2147483917" r:id="rId3"/>
    <p:sldLayoutId id="2147483909" r:id="rId4"/>
    <p:sldLayoutId id="2147483918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ransition>
    <p:wip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6685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546E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6685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6685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tridevici.com/wp-content/uploads/2013/07/Fish-1068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tridevici.com/wp-content/uploads/2013/07/Fish-2069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tridevici.com/wp-content/uploads/2013/07/Fish-3070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tridevici.com/wp-content/uploads/2013/07/Fish-4071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tridevici.com/wp-content/uploads/2013/07/Fish-5072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tridevici.com/wp-content/uploads/2013/07/Fish-7074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tridevici.com/wp-content/uploads/2013/07/Fish-8075.j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tridevici.com/wp-content/uploads/2013/07/Fish-9076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tridevici.com/wp-content/uploads/2013/07/Fish-10077.jp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tridevici.com/wp-content/uploads/2013/07/Fish-11078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tridevici.com/wp-content/uploads/2013/07/Fish-1308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tridevici.com/wp-content/uploads/2013/07/Fish-1608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hyperlink" Target="http://tridevici.com/wp-content/uploads/2013/07/ryiba-iz-provoloki.jpg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69.img.avito.st/1280x960/1859978069.jpg" TargetMode="External"/><Relationship Id="rId7" Type="http://schemas.openxmlformats.org/officeDocument/2006/relationships/hyperlink" Target="http://2.bp.blogspot.com/-5Ynx3qPp-L8/TnLkSvdBqEI/AAAAAAAADrA/7M8-MTRoQG4/s1600/Kawat+Wire+working.jpg" TargetMode="External"/><Relationship Id="rId2" Type="http://schemas.openxmlformats.org/officeDocument/2006/relationships/hyperlink" Target="http://spirit.artofsword.com/images/site-big/anvil-bi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418629.vk.me/v418629084/39b6/V2blxQpQkX8.jpg" TargetMode="External"/><Relationship Id="rId5" Type="http://schemas.openxmlformats.org/officeDocument/2006/relationships/hyperlink" Target="http://www.snowball.ru/oim/img/kolchuga.jpg" TargetMode="External"/><Relationship Id="rId4" Type="http://schemas.openxmlformats.org/officeDocument/2006/relationships/hyperlink" Target="http://www.chemm.cn/CpImage/2013/09/07/0952310543.JPG" TargetMode="Externa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mtdata.ru/u23/photo6781/20597909174-0/original.jpg" TargetMode="External"/><Relationship Id="rId3" Type="http://schemas.openxmlformats.org/officeDocument/2006/relationships/hyperlink" Target="http://langepas86.ru/data/metvozcom_3333_1_2.jpg" TargetMode="External"/><Relationship Id="rId7" Type="http://schemas.openxmlformats.org/officeDocument/2006/relationships/hyperlink" Target="http://www.cerezforum.net/proxy.php?image=http://i.imgur.com/LhK0nc1.jpg&amp;hash=a71c3983b6a50502c1f98841b2bf177e" TargetMode="External"/><Relationship Id="rId2" Type="http://schemas.openxmlformats.org/officeDocument/2006/relationships/hyperlink" Target="http://b2bimg.bridgat.com/files/Knitted_Filter_wire_Mesh_airliquid_filter_mesh_1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n.new.fishki.net/26/upload/post/201501/26/1402518/7063939c56d7f5eefc7c0d07fe69c6d2.jpg" TargetMode="External"/><Relationship Id="rId5" Type="http://schemas.openxmlformats.org/officeDocument/2006/relationships/hyperlink" Target="http://cs405131.userapi.com/v405131930/5ea5/q7DeLb8fZ28.jpg" TargetMode="External"/><Relationship Id="rId4" Type="http://schemas.openxmlformats.org/officeDocument/2006/relationships/hyperlink" Target="http://www.blogbaster.org/i/images/attach/c/6/93/546/93546582_large_ruthjensenwiresculptures9.jpg" TargetMode="External"/><Relationship Id="rId9" Type="http://schemas.openxmlformats.org/officeDocument/2006/relationships/hyperlink" Target="http://1.bp.blogspot.com/-chaA6sW3QZ8/UZczHycJ-zI/AAAAAAAAFjo/Kt5S_q75mJI/s1600/Fish+11078.jpg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repace.ru/files/images/17.preview.jpg" TargetMode="External"/><Relationship Id="rId7" Type="http://schemas.openxmlformats.org/officeDocument/2006/relationships/hyperlink" Target="http://castle.pri.ee/wp-content/uploads/2009/08/provoloka-1.jpg" TargetMode="External"/><Relationship Id="rId2" Type="http://schemas.openxmlformats.org/officeDocument/2006/relationships/hyperlink" Target="http://family-history.ru/pic/catalog/costume/visochnye-koltsa_0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514/22271237.12/0_7f21d_d255aff_L.jpg" TargetMode="External"/><Relationship Id="rId5" Type="http://schemas.openxmlformats.org/officeDocument/2006/relationships/hyperlink" Target="http://api.ning.com/files/sGX0NFXdq0g8wpc2bao2AtRnWdKu*pZAdUsSn5En7XMUn*FMzsz5Kzw2gkiz3pnO96N*DNgYsEnJiQ1iWTniHBXmiLiHYQIv/image_4dd21d268c486.jpg" TargetMode="External"/><Relationship Id="rId4" Type="http://schemas.openxmlformats.org/officeDocument/2006/relationships/hyperlink" Target="http://goldenhands.info/images/braslet-iz-provoloki-1.jpg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castle.pri.ee/wp-content/uploads/2009/08/provoloka-7.jpg" TargetMode="External"/><Relationship Id="rId2" Type="http://schemas.openxmlformats.org/officeDocument/2006/relationships/hyperlink" Target="http://castle.pri.ee/wp-content/uploads/2009/08/provoloka-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astle.pri.ee/wp-content/uploads/2009/08/provoloka-1.jpg" TargetMode="External"/><Relationship Id="rId4" Type="http://schemas.openxmlformats.org/officeDocument/2006/relationships/hyperlink" Target="http://castle.pri.ee/wp-content/uploads/2009/08/provoloka-isdelija.jpg" TargetMode="Externa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master-podarkoff.ru/wp-content/uploads/2012/12/instrumenti.jpeg" TargetMode="External"/><Relationship Id="rId3" Type="http://schemas.openxmlformats.org/officeDocument/2006/relationships/hyperlink" Target="http://great-egypt.ru/wp-content/uploads/2012/01/plavka.jpg" TargetMode="External"/><Relationship Id="rId7" Type="http://schemas.openxmlformats.org/officeDocument/2006/relationships/hyperlink" Target="http://barnaul.narashvat.ru/media/images/2012/08/06/big/367972807787c0695953116d79957947.png" TargetMode="External"/><Relationship Id="rId2" Type="http://schemas.openxmlformats.org/officeDocument/2006/relationships/hyperlink" Target="http://placepic.ru/uploads/posts/2009-10/1255718226_314435_30558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voloka-izhevsk.ru/2012/03/provoloka-svarochnaya-izhevsk.html" TargetMode="External"/><Relationship Id="rId5" Type="http://schemas.openxmlformats.org/officeDocument/2006/relationships/hyperlink" Target="http://re-actor.net/uploads/posts/2012-03/1331042408_8.jpg" TargetMode="External"/><Relationship Id="rId4" Type="http://schemas.openxmlformats.org/officeDocument/2006/relationships/hyperlink" Target="http://stranamasterov.ru/img/i2012/02/09/dsc01881_0.jpg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620688"/>
            <a:ext cx="8359080" cy="24482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ПЛЕТЕНИЕ ИЗ ПРОВОЛОКИ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171" name="Текст 5"/>
          <p:cNvSpPr>
            <a:spLocks noGrp="1"/>
          </p:cNvSpPr>
          <p:nvPr>
            <p:ph type="body" idx="1"/>
          </p:nvPr>
        </p:nvSpPr>
        <p:spPr>
          <a:xfrm>
            <a:off x="5220072" y="3284984"/>
            <a:ext cx="3390528" cy="265861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7   КЛАСС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b="1" dirty="0"/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b="1" dirty="0" smtClean="0"/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b="1" dirty="0"/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b="1" dirty="0" smtClean="0"/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Учитель: </a:t>
            </a:r>
            <a:r>
              <a:rPr lang="ru-RU" b="1" dirty="0" smtClean="0"/>
              <a:t>Горбачёв В.А.</a:t>
            </a:r>
            <a:endParaRPr lang="ru-RU" b="1" dirty="0" smtClean="0"/>
          </a:p>
        </p:txBody>
      </p:sp>
      <p:pic>
        <p:nvPicPr>
          <p:cNvPr id="5124" name="Picture 6" descr="http://rykodelniza.ru/images/00027sp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573016"/>
            <a:ext cx="4091016" cy="2447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050"/>
            <a:ext cx="5770563" cy="56896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СТАЛИ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Проволока стальная (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вязальная,черная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, оцинкованная, светлая, торговая, сварочная, колючая) выпускается различного диаметра (до десятков миллиметров). Стальная проволока используется для изготовления электрических проводов, гвоздей, сетки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рабица,кладочной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сетки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, пружин,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свёрел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, термопар, электродов, электронных приборов и других целей.</a:t>
            </a:r>
            <a:r>
              <a:rPr lang="ru-RU" sz="2800" b="1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rgbClr val="C00000"/>
                </a:solidFill>
              </a:rPr>
              <a:t> АЛЮМИНИЯ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: 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Алюминиевая проволока представляет собой сплошной вытянутый профиль, характеризуемый небольшим соотношением площади поперечного сечения и длины.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    МЕДИ, ДРАГОЦЕННЫХ МЕТАЛОВ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Проволоку изготавливают из:</a:t>
            </a:r>
            <a:endParaRPr lang="ru-RU" sz="32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340" name="AutoShape 13" descr="https://69.img.avito.st/1280x960/185997806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51" name="Picture 15" descr="https://69.img.avito.st/1280x960/1859978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156176" y="3456806"/>
            <a:ext cx="2520280" cy="277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53" name="Picture 17" descr="http://www.chemm.cn/CpImage/2013/09/07/09523105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836712"/>
            <a:ext cx="3065482" cy="238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Формы проволоки</a:t>
            </a:r>
            <a:endParaRPr lang="ru-RU" sz="32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2988" y="1628775"/>
            <a:ext cx="2952750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круглая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2988" y="2997200"/>
            <a:ext cx="2952750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квадратная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550" y="4508500"/>
            <a:ext cx="30241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треугольная</a:t>
            </a:r>
          </a:p>
        </p:txBody>
      </p:sp>
      <p:pic>
        <p:nvPicPr>
          <p:cNvPr id="15366" name="Picture 2" descr="http://u.gets.com/images/help.gets.cn/20121231/20121231072109_45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463" y="1628775"/>
            <a:ext cx="3311525" cy="245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4" descr="Проволока треугольного сечен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293096"/>
            <a:ext cx="3136900" cy="170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539750" y="485775"/>
            <a:ext cx="38163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Искусство изготовления поделок из проволоки в наши дни переживает второе рождение.</a:t>
            </a:r>
          </a:p>
          <a:p>
            <a:pPr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  <p:pic>
        <p:nvPicPr>
          <p:cNvPr id="16396" name="Picture 12" descr="http://goldenhands.info/images/braslet-iz-provoloki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276872"/>
            <a:ext cx="3126514" cy="2004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8" name="Picture 14" descr="http://api.ning.com/files/sGX0NFXdq0g8wpc2bao2AtRnWdKu*pZAdUsSn5En7XMUn*FMzsz5Kzw2gkiz3pnO96N*DNgYsEnJiQ1iWTniHBXmiLiHYQIv/image_4dd21d268c4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4509120"/>
            <a:ext cx="2374650" cy="2094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00" name="Picture 16" descr="http://re-actor.net/uploads/posts/2012-03/1331042408_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692696"/>
            <a:ext cx="4158461" cy="5544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148263" y="1557338"/>
            <a:ext cx="2808287" cy="3671887"/>
          </a:xfrm>
        </p:spPr>
        <p:txBody>
          <a:bodyPr>
            <a:normAutofit/>
          </a:bodyPr>
          <a:lstStyle/>
          <a:p>
            <a:pPr marL="274320" indent="-274320" eaLnBrk="1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плоскогубцы</a:t>
            </a:r>
          </a:p>
          <a:p>
            <a:pPr marL="274320" indent="-274320" eaLnBrk="1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круглогубцы </a:t>
            </a:r>
          </a:p>
          <a:p>
            <a:pPr marL="274320" indent="-274320" eaLnBrk="1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кусачки</a:t>
            </a:r>
          </a:p>
          <a:p>
            <a:pPr marL="274320" indent="-274320" eaLnBrk="1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приспособление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Инструменты</a:t>
            </a:r>
            <a:endParaRPr lang="ru-RU" sz="3200" b="1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12" name="Picture 2" descr="http://master-podarkoff.ru/wp-content/uploads/2012/12/instrument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1565" y="1557338"/>
            <a:ext cx="3933623" cy="4751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5" name="Picture 7" descr="http://cs418629.vk.me/v418629084/39b6/V2blxQpQkX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429000"/>
            <a:ext cx="3834997" cy="2888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Grp="1" noChangeArrowheads="1"/>
          </p:cNvSpPr>
          <p:nvPr>
            <p:ph idx="1"/>
          </p:nvPr>
        </p:nvSpPr>
        <p:spPr>
          <a:xfrm>
            <a:off x="4643438" y="1557338"/>
            <a:ext cx="4178300" cy="460851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  Проволока - универсальный материал, который можно свивать в спирали, обматывать другой проволокой, скручивать в жгуты, использовать для создания филигранного узора. Из нее плетут, вяжут, ткут полотно.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08963" cy="10810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работ с проволокой </a:t>
            </a:r>
          </a:p>
        </p:txBody>
      </p:sp>
      <p:pic>
        <p:nvPicPr>
          <p:cNvPr id="18441" name="Picture 9" descr="http://2.bp.blogspot.com/-5Ynx3qPp-L8/TnLkSvdBqEI/AAAAAAAADrA/7M8-MTRoQG4/s1600/Kawat+Wire+workin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4149080"/>
            <a:ext cx="1944216" cy="192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3" name="Picture 11" descr="http://b2bimg.bridgat.com/files/Knitted_Filter_wire_Mesh_airliquid_filter_mesh_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149080"/>
            <a:ext cx="2088232" cy="1950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5" name="Picture 13" descr="http://langepas86.ru/data/metvozcom_3333_1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484784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492500" y="2852738"/>
            <a:ext cx="1943100" cy="18716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Виды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изделий</a:t>
            </a:r>
          </a:p>
        </p:txBody>
      </p:sp>
      <p:sp>
        <p:nvSpPr>
          <p:cNvPr id="6" name="Овал 5"/>
          <p:cNvSpPr/>
          <p:nvPr/>
        </p:nvSpPr>
        <p:spPr>
          <a:xfrm>
            <a:off x="2987675" y="1773238"/>
            <a:ext cx="2736850" cy="935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Подставка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651500" y="2852738"/>
            <a:ext cx="2952750" cy="86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Подсвечник</a:t>
            </a:r>
          </a:p>
        </p:txBody>
      </p:sp>
      <p:sp>
        <p:nvSpPr>
          <p:cNvPr id="8" name="Овал 7"/>
          <p:cNvSpPr/>
          <p:nvPr/>
        </p:nvSpPr>
        <p:spPr>
          <a:xfrm>
            <a:off x="611188" y="2997200"/>
            <a:ext cx="2665412" cy="86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Картины</a:t>
            </a:r>
          </a:p>
        </p:txBody>
      </p:sp>
      <p:sp>
        <p:nvSpPr>
          <p:cNvPr id="10" name="Овал 9"/>
          <p:cNvSpPr/>
          <p:nvPr/>
        </p:nvSpPr>
        <p:spPr>
          <a:xfrm>
            <a:off x="2411413" y="4221163"/>
            <a:ext cx="1223962" cy="1008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…</a:t>
            </a:r>
          </a:p>
        </p:txBody>
      </p:sp>
      <p:pic>
        <p:nvPicPr>
          <p:cNvPr id="2048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404664"/>
            <a:ext cx="1988453" cy="252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4" name="Picture 14" descr="http://www.blogbaster.org/i/images/attach/c/6/93/546/93546582_large_ruthjensenwiresculptures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03848" y="188640"/>
            <a:ext cx="2524344" cy="1683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6" name="Picture 16" descr="http://cs405131.userapi.com/v405131930/5ea5/q7DeLb8fZ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260648"/>
            <a:ext cx="200434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8" name="Picture 18" descr="http://placepic.ru/uploads/posts/2009-10/1255718226_314435_30558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37" y="3933056"/>
            <a:ext cx="201942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0" name="Picture 20" descr="http://tn.new.fishki.net/26/upload/post/201501/26/1402518/7063939c56d7f5eefc7c0d07fe69c6d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8212" y="4797152"/>
            <a:ext cx="2651712" cy="1820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2" name="Picture 22" descr="http://img-fotki.yandex.ru/get/6514/22271237.12/0_7f21d_d255aff_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4724400"/>
            <a:ext cx="1303338" cy="187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Овал 8"/>
          <p:cNvSpPr/>
          <p:nvPr/>
        </p:nvSpPr>
        <p:spPr>
          <a:xfrm>
            <a:off x="5651500" y="4005263"/>
            <a:ext cx="2665413" cy="79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Украшения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333375"/>
            <a:ext cx="867568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Образцы элементов из проволоки</a:t>
            </a:r>
          </a:p>
        </p:txBody>
      </p:sp>
      <p:pic>
        <p:nvPicPr>
          <p:cNvPr id="20483" name="Picture 5" descr="http://barnaul.narashvat.ru/media/images/2012/08/06/big/367972807787c0695953116d7995794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1052513"/>
            <a:ext cx="5616575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94995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16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    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При работе с проволокой необходима осторожность: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Во избежание ранения рук необходимо проверить правильность хранения проволоки в бухтах, проследив, чтобы концы проволоки были загнуты внутрь бухты. 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  Следует знать, что мелкие куски проволоки при откусывании кусачками с большой силой и скоростью отлетают в разные стороны и могут попасть в глаза работающих рядом.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   В процессе откусывания не разрешается держать проволоку на уровне лица, резать проволоку ножницами не разрешается. 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   Во избежание ранения рук при выпрямлении проволоки и протягивании ее между деревянными брусками или вокруг закрепленного стержня на руки следует надевать рукавицы; концы проволоки рекомендуется захватывать ручными тисочками или наматывать на палочки. 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   Необходимо надеть перчатки во избежание царапин острыми концами и очки для защиты глаз, так как откусанный кусок может отскочить в любую сторону.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04813"/>
            <a:ext cx="8183562" cy="64792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Техника безопасной работы с проволокой</a:t>
            </a:r>
            <a:endParaRPr lang="ru-RU" sz="3200" b="1" i="1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04664"/>
            <a:ext cx="7416824" cy="144016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>
                <a:solidFill>
                  <a:schemeClr val="accent3">
                    <a:lumMod val="50000"/>
                  </a:schemeClr>
                </a:solidFill>
                <a:latin typeface="+mn-lt"/>
              </a:rPr>
              <a:t>Технология изготовления  фигурок из </a:t>
            </a: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проволоки</a:t>
            </a:r>
            <a:r>
              <a:rPr lang="ru-RU" sz="320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320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3558" name="Picture 6" descr="http://www.cerezforum.net/proxy.php?image=http%3A%2F%2Fi.imgur.com%2FLhK0nc1.jpg&amp;hash=a71c3983b6a50502c1f98841b2bf177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1680" y="1628800"/>
            <a:ext cx="5908748" cy="4187825"/>
          </a:xfrm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Fish-1068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9750" y="2636838"/>
            <a:ext cx="7416800" cy="38877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9319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 тем как приступить к работе, определитесь с размером рыбки. К примеру, для рыбки длиной около 10 см вам понадобится отрезок проволоки 30 см. Возьмите проволоку диаметром 0,8 мм необходимой длины и согните её. Одна из сторон согнутой проволоки должна быть на несколько (5-6) сантиметров длиннее второй стороны.</a:t>
            </a:r>
            <a:endParaRPr lang="ru-RU" sz="2400" b="1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     Получить основные понятия истории плетения из проволоки;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Развивать эстетической культуры;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 Научиться приемам изготовления скульптуры из металлической проволоки.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Цели урока</a:t>
            </a:r>
            <a:endParaRPr lang="ru-RU" sz="32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Содержимое 3" descr="Fish-2069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84213" y="1989138"/>
            <a:ext cx="7777162" cy="38163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На месте сгиба круглогубцами сделайте изгиб.</a:t>
            </a:r>
            <a:endParaRPr lang="ru-RU" sz="24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3" descr="Fish-3070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55650" y="1773238"/>
            <a:ext cx="7561263" cy="42481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21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Сделав виток проволоки, наметьте начало хвоста.</a:t>
            </a:r>
            <a:b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Fish-4071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55650" y="1916113"/>
            <a:ext cx="7488238" cy="41052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584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Из более длинного кончика проволоки изогните хвостик. Кончик «хвостовой» проволоки спрячьте под витком более короткой проволоки.</a:t>
            </a:r>
            <a:b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24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Fish-5072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27088" y="1916113"/>
            <a:ext cx="7561262" cy="41767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172819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Из короткого кончика сделайте небольшую завитушку, которая прикроет все соединения. Аккуратными движениями расплющьте немного рыбку молотком.</a:t>
            </a:r>
            <a:b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24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323850" y="1916113"/>
            <a:ext cx="8229600" cy="438943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/>
            <a:endParaRPr lang="ru-RU" b="1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5"/>
            <a:ext cx="8229600" cy="129614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Отрезком проволоки 0,8 мм длиной 30 см формируем плавники. Ненужную проволоку отщипываем кусачками. Плавники также немного расплющиваем</a:t>
            </a:r>
            <a:endParaRPr lang="ru-RU" sz="24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8676" name="Рисунок 3" descr="Fish-7074">
            <a:hlinkClick r:id="rId2" tooltip="&quot;Рыбка из проволоки&quot;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3263" y="1844675"/>
            <a:ext cx="7685087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Fish-8075">
            <a:hlinkClick r:id="rId2" tooltip="&quot;Рыбка из проволоки&quot;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620713"/>
            <a:ext cx="8421687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Fish-9076">
            <a:hlinkClick r:id="rId2" tooltip="&quot;Рыбка из проволоки&quot;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775" y="692150"/>
            <a:ext cx="845185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Содержимое 3" descr="Fish-10077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71550" y="1989138"/>
            <a:ext cx="7345363" cy="43195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227687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 используем более тонкую проволоку диаметром 0,4 мм. Крепим длинный отрезок тонкой проволоки к голове рыбы. Нанизываем на неё бусинку и витком прикрепляем к проволоке от плавников.</a:t>
            </a:r>
            <a:b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Содержимое 3" descr="Fish-11078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55650" y="1773238"/>
            <a:ext cx="7632700" cy="43926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7"/>
            <a:ext cx="8229600" cy="14401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Дальше нам понадобятся опять круглогубцы, которыми через каждые несколько миллиметров делаем множество завитушек.</a:t>
            </a:r>
            <a:endParaRPr lang="ru-RU" sz="24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Содержимое 3" descr="Fish-13080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00113" y="1916113"/>
            <a:ext cx="7127875" cy="42481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1525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не хватило основной проволоки для завитушек, можно сделать отдельные кудрявые проволочки и прикрепить к рыбке.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499176" cy="374441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itchFamily="18" charset="0"/>
              </a:rPr>
              <a:t>    </a:t>
            </a:r>
            <a:r>
              <a:rPr lang="ru-RU" sz="3600" b="1" i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itchFamily="18" charset="0"/>
              </a:rPr>
              <a:t>Проволока </a:t>
            </a:r>
            <a:r>
              <a:rPr lang="ru-RU" sz="3600" b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itchFamily="18" charset="0"/>
              </a:rPr>
              <a:t>- это металлическое изделие (полуфабрикат) большой длины, но небольшого поперечного сечения разной формы.</a:t>
            </a:r>
            <a:br>
              <a:rPr lang="ru-RU" sz="3600" b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itchFamily="18" charset="0"/>
              </a:rPr>
            </a:br>
            <a:endParaRPr lang="ru-RU" sz="3600" b="1" smtClean="0">
              <a:solidFill>
                <a:schemeClr val="accent3">
                  <a:lumMod val="50000"/>
                </a:schemeClr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3" descr="Fish-16083">
            <a:hlinkClick r:id="rId2" tooltip="&quot;Рыбка из проволоки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8313" y="2708275"/>
            <a:ext cx="3311525" cy="29527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722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Отрезком проволоки длиной 20 см крепимся около перехода хвоста в тело, обматываем хвостик, причём, чем небрежнее будут витки, тем живее будет казаться хвостик.</a:t>
            </a:r>
            <a:b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2400" b="1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4820" name="Рисунок 4" descr="рыба из проволоки">
            <a:hlinkClick r:id="rId4" tooltip="&quot;Рыбка из проволоки&quot;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6100" y="2300288"/>
            <a:ext cx="4176713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ics.livejournal.com/july17_hm/pic/00027sp8/s640x4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1341438"/>
            <a:ext cx="6913563" cy="489267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76250"/>
            <a:ext cx="8183562" cy="6492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Второй вариант рыбки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pics.livejournal.com/july17_hm/pic/000388p8/s640x4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1268413"/>
            <a:ext cx="7704137" cy="5113337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76673"/>
            <a:ext cx="8183562" cy="648071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Схема заготовки каркаса рыбки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http://pics.livejournal.com/july17_hm/pic/000398af/s640x4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088" y="1196975"/>
            <a:ext cx="7632700" cy="5195888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32657"/>
            <a:ext cx="8183562" cy="5760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Каркас  рыбки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827088" y="2636838"/>
            <a:ext cx="7859712" cy="36877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7"/>
            <a:ext cx="8229600" cy="172819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 </a:t>
            </a:r>
            <a:r>
              <a:rPr lang="ru-RU" sz="27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Соединить отдельные детали каркаса рыбы в местах соприкосновения тонкой проволокой (показано красным цветом). Проверить, плоским ли получилось произведение, осторожно выпрямить, если оно не совсем плоское</a:t>
            </a:r>
          </a:p>
        </p:txBody>
      </p:sp>
      <p:pic>
        <p:nvPicPr>
          <p:cNvPr id="38916" name="Picture 2" descr="http://pics.livejournal.com/july17_hm/pic/0003agg5/s640x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2082800"/>
            <a:ext cx="7273925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pics.livejournal.com/july17_hm/pic/0003bxrw/s640x4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088" y="1268413"/>
            <a:ext cx="7416800" cy="5040312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32657"/>
            <a:ext cx="8183562" cy="720079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Разделить каркас на фигуры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ics.livejournal.com/july17_hm/pic/0003ccdk/s640x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76250"/>
            <a:ext cx="7993063" cy="598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Заполнение элементов</a:t>
            </a:r>
          </a:p>
        </p:txBody>
      </p:sp>
      <p:pic>
        <p:nvPicPr>
          <p:cNvPr id="41987" name="Picture 2" descr="http://pics.livejournal.com/july17_hm/pic/0003d6gz/s640x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1196975"/>
            <a:ext cx="7704137" cy="513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pics.livejournal.com/july17_hm/pic/0003fh5y/s640x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476250"/>
            <a:ext cx="37465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4" descr="http://pics.livejournal.com/july17_hm/pic/0003gkpq/s640x48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5025" y="40481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6" descr="http://pics.livejournal.com/july17_hm/pic/0003k6d3/s640x48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3357563"/>
            <a:ext cx="4176713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8" descr="http://pics.livejournal.com/july17_hm/pic/00027sp8/s640x48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660775"/>
            <a:ext cx="403225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4036" name="Picture 2" descr="http://pics.livejournal.com/july17_hm/pic/00027sp8/s640x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49275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196975"/>
            <a:ext cx="8713787" cy="48990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  Создание изделий из проволоки – древнее искусство, возникшее, вероятно в Египте примерно 3 000 лет до н. э. 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52400"/>
            <a:ext cx="7859216" cy="9723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История развития плетения из проволоки</a:t>
            </a:r>
            <a:endParaRPr lang="ru-RU" sz="320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200" name="Picture 8" descr="http://great-egypt.ru/wp-content/uploads/2012/01/plavka.jpg"/>
          <p:cNvPicPr>
            <a:picLocks noChangeAspect="1" noChangeArrowheads="1"/>
          </p:cNvPicPr>
          <p:nvPr/>
        </p:nvPicPr>
        <p:blipFill>
          <a:blip r:embed="rId2" cstate="email"/>
          <a:srcRect l="1227" t="2029"/>
          <a:stretch>
            <a:fillRect/>
          </a:stretch>
        </p:blipFill>
        <p:spPr bwMode="auto">
          <a:xfrm>
            <a:off x="1691680" y="2348880"/>
            <a:ext cx="5796116" cy="4052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Содержимое 2"/>
          <p:cNvSpPr>
            <a:spLocks noGrp="1"/>
          </p:cNvSpPr>
          <p:nvPr>
            <p:ph sz="half" idx="4294967295"/>
          </p:nvPr>
        </p:nvSpPr>
        <p:spPr>
          <a:xfrm>
            <a:off x="179388" y="549275"/>
            <a:ext cx="8964612" cy="611981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Газарян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С.С. Прекрасное – своими руками –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М.:Детскаялитература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, 1979.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Магир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М. Чудесная проволока: аксессуары из проволоки и стекла/Пер. с англ. – М.: Издательский дом «Никола 21-й век», 2003.</a:t>
            </a:r>
          </a:p>
          <a:p>
            <a:pPr>
              <a:defRPr/>
            </a:pPr>
            <a:r>
              <a:rPr lang="en-US" sz="2400" u="sng" dirty="0" smtClean="0">
                <a:hlinkClick r:id="rId2"/>
              </a:rPr>
              <a:t>http</a:t>
            </a:r>
            <a:r>
              <a:rPr lang="ru-RU" sz="2400" u="sng" dirty="0" smtClean="0">
                <a:hlinkClick r:id="rId2"/>
              </a:rPr>
              <a:t>://</a:t>
            </a:r>
            <a:r>
              <a:rPr lang="en-US" sz="2400" u="sng" dirty="0" smtClean="0">
                <a:hlinkClick r:id="rId2"/>
              </a:rPr>
              <a:t>spirit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artofsword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smtClean="0">
                <a:hlinkClick r:id="rId2"/>
              </a:rPr>
              <a:t>com</a:t>
            </a:r>
            <a:r>
              <a:rPr lang="ru-RU" sz="2400" u="sng" dirty="0" smtClean="0">
                <a:hlinkClick r:id="rId2"/>
              </a:rPr>
              <a:t>/</a:t>
            </a:r>
            <a:r>
              <a:rPr lang="en-US" sz="2400" u="sng" dirty="0" smtClean="0">
                <a:hlinkClick r:id="rId2"/>
              </a:rPr>
              <a:t>images</a:t>
            </a:r>
            <a:r>
              <a:rPr lang="ru-RU" sz="2400" u="sng" dirty="0" smtClean="0">
                <a:hlinkClick r:id="rId2"/>
              </a:rPr>
              <a:t>/</a:t>
            </a:r>
            <a:r>
              <a:rPr lang="en-US" sz="2400" u="sng" dirty="0" smtClean="0">
                <a:hlinkClick r:id="rId2"/>
              </a:rPr>
              <a:t>site</a:t>
            </a:r>
            <a:r>
              <a:rPr lang="ru-RU" sz="2400" u="sng" dirty="0" smtClean="0">
                <a:hlinkClick r:id="rId2"/>
              </a:rPr>
              <a:t>-</a:t>
            </a:r>
            <a:r>
              <a:rPr lang="en-US" sz="2400" u="sng" dirty="0" smtClean="0">
                <a:hlinkClick r:id="rId2"/>
              </a:rPr>
              <a:t>big</a:t>
            </a:r>
            <a:r>
              <a:rPr lang="ru-RU" sz="2400" u="sng" dirty="0" smtClean="0">
                <a:hlinkClick r:id="rId2"/>
              </a:rPr>
              <a:t>/</a:t>
            </a:r>
            <a:r>
              <a:rPr lang="en-US" sz="2400" u="sng" dirty="0" smtClean="0">
                <a:hlinkClick r:id="rId2"/>
              </a:rPr>
              <a:t>anvil</a:t>
            </a:r>
            <a:r>
              <a:rPr lang="ru-RU" sz="2400" u="sng" dirty="0" smtClean="0">
                <a:hlinkClick r:id="rId2"/>
              </a:rPr>
              <a:t>-</a:t>
            </a:r>
            <a:r>
              <a:rPr lang="en-US" sz="2400" u="sng" dirty="0" smtClean="0">
                <a:hlinkClick r:id="rId2"/>
              </a:rPr>
              <a:t>big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smtClean="0">
                <a:hlinkClick r:id="rId2"/>
              </a:rPr>
              <a:t>jpg</a:t>
            </a:r>
            <a:r>
              <a:rPr lang="ru-RU" sz="2400" dirty="0" smtClean="0"/>
              <a:t> </a:t>
            </a:r>
          </a:p>
          <a:p>
            <a:pPr>
              <a:defRPr/>
            </a:pPr>
            <a:r>
              <a:rPr lang="en-US" sz="2400" u="sng" dirty="0" smtClean="0">
                <a:hlinkClick r:id="rId3"/>
              </a:rPr>
              <a:t>https</a:t>
            </a:r>
            <a:r>
              <a:rPr lang="ru-RU" sz="2400" u="sng" dirty="0" smtClean="0">
                <a:hlinkClick r:id="rId3"/>
              </a:rPr>
              <a:t>://69.</a:t>
            </a:r>
            <a:r>
              <a:rPr lang="en-US" sz="2400" u="sng" dirty="0" err="1" smtClean="0">
                <a:hlinkClick r:id="rId3"/>
              </a:rPr>
              <a:t>img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err="1" smtClean="0">
                <a:hlinkClick r:id="rId3"/>
              </a:rPr>
              <a:t>avito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err="1" smtClean="0">
                <a:hlinkClick r:id="rId3"/>
              </a:rPr>
              <a:t>st</a:t>
            </a:r>
            <a:r>
              <a:rPr lang="ru-RU" sz="2400" u="sng" dirty="0" smtClean="0">
                <a:hlinkClick r:id="rId3"/>
              </a:rPr>
              <a:t>/1280</a:t>
            </a:r>
            <a:r>
              <a:rPr lang="en-US" sz="2400" u="sng" dirty="0" smtClean="0">
                <a:hlinkClick r:id="rId3"/>
              </a:rPr>
              <a:t>x</a:t>
            </a:r>
            <a:r>
              <a:rPr lang="ru-RU" sz="2400" u="sng" dirty="0" smtClean="0">
                <a:hlinkClick r:id="rId3"/>
              </a:rPr>
              <a:t>960/1859978069.</a:t>
            </a:r>
            <a:r>
              <a:rPr lang="en-US" sz="2400" u="sng" dirty="0" smtClean="0">
                <a:hlinkClick r:id="rId3"/>
              </a:rPr>
              <a:t>jpg</a:t>
            </a:r>
            <a:r>
              <a:rPr lang="ru-RU" sz="2400" dirty="0" smtClean="0"/>
              <a:t> </a:t>
            </a:r>
          </a:p>
          <a:p>
            <a:pPr>
              <a:defRPr/>
            </a:pPr>
            <a:r>
              <a:rPr lang="en-US" sz="2400" u="sng" dirty="0" smtClean="0">
                <a:hlinkClick r:id="rId4"/>
              </a:rPr>
              <a:t>http</a:t>
            </a:r>
            <a:r>
              <a:rPr lang="ru-RU" sz="2400" u="sng" dirty="0" smtClean="0">
                <a:hlinkClick r:id="rId4"/>
              </a:rPr>
              <a:t>://</a:t>
            </a:r>
            <a:r>
              <a:rPr lang="en-US" sz="2400" u="sng" dirty="0" smtClean="0">
                <a:hlinkClick r:id="rId4"/>
              </a:rPr>
              <a:t>www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chemm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cn</a:t>
            </a:r>
            <a:r>
              <a:rPr lang="ru-RU" sz="2400" u="sng" dirty="0" smtClean="0">
                <a:hlinkClick r:id="rId4"/>
              </a:rPr>
              <a:t>/</a:t>
            </a:r>
            <a:r>
              <a:rPr lang="en-US" sz="2400" u="sng" dirty="0" err="1" smtClean="0">
                <a:hlinkClick r:id="rId4"/>
              </a:rPr>
              <a:t>CpImage</a:t>
            </a:r>
            <a:r>
              <a:rPr lang="ru-RU" sz="2400" u="sng" dirty="0" smtClean="0">
                <a:hlinkClick r:id="rId4"/>
              </a:rPr>
              <a:t>/2013/09/07/0952310543.</a:t>
            </a:r>
            <a:r>
              <a:rPr lang="en-US" sz="2400" u="sng" dirty="0" smtClean="0">
                <a:hlinkClick r:id="rId4"/>
              </a:rPr>
              <a:t>JPG</a:t>
            </a:r>
            <a:r>
              <a:rPr lang="ru-RU" sz="2400" dirty="0" smtClean="0"/>
              <a:t> </a:t>
            </a:r>
          </a:p>
          <a:p>
            <a:pPr>
              <a:defRPr/>
            </a:pPr>
            <a:r>
              <a:rPr lang="en-US" sz="2400" u="sng" dirty="0" smtClean="0">
                <a:hlinkClick r:id="rId5"/>
              </a:rPr>
              <a:t>http</a:t>
            </a:r>
            <a:r>
              <a:rPr lang="ru-RU" sz="2400" u="sng" dirty="0" smtClean="0">
                <a:hlinkClick r:id="rId5"/>
              </a:rPr>
              <a:t>://</a:t>
            </a:r>
            <a:r>
              <a:rPr lang="en-US" sz="2400" u="sng" dirty="0" smtClean="0">
                <a:hlinkClick r:id="rId5"/>
              </a:rPr>
              <a:t>www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smtClean="0">
                <a:hlinkClick r:id="rId5"/>
              </a:rPr>
              <a:t>snowball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err="1" smtClean="0">
                <a:hlinkClick r:id="rId5"/>
              </a:rPr>
              <a:t>ru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err="1" smtClean="0">
                <a:hlinkClick r:id="rId5"/>
              </a:rPr>
              <a:t>oim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err="1" smtClean="0">
                <a:hlinkClick r:id="rId5"/>
              </a:rPr>
              <a:t>img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err="1" smtClean="0">
                <a:hlinkClick r:id="rId5"/>
              </a:rPr>
              <a:t>kolchuga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smtClean="0">
                <a:hlinkClick r:id="rId5"/>
              </a:rPr>
              <a:t>jpg</a:t>
            </a:r>
            <a:r>
              <a:rPr lang="ru-RU" sz="2400" dirty="0" smtClean="0"/>
              <a:t> </a:t>
            </a:r>
          </a:p>
          <a:p>
            <a:pPr>
              <a:defRPr/>
            </a:pPr>
            <a:r>
              <a:rPr lang="en-US" sz="2400" u="sng" dirty="0" smtClean="0">
                <a:hlinkClick r:id="rId6"/>
              </a:rPr>
              <a:t>http</a:t>
            </a:r>
            <a:r>
              <a:rPr lang="ru-RU" sz="2400" u="sng" dirty="0" smtClean="0">
                <a:hlinkClick r:id="rId6"/>
              </a:rPr>
              <a:t>://</a:t>
            </a:r>
            <a:r>
              <a:rPr lang="en-US" sz="2400" u="sng" dirty="0" err="1" smtClean="0">
                <a:hlinkClick r:id="rId6"/>
              </a:rPr>
              <a:t>cs</a:t>
            </a:r>
            <a:r>
              <a:rPr lang="ru-RU" sz="2400" u="sng" dirty="0" smtClean="0">
                <a:hlinkClick r:id="rId6"/>
              </a:rPr>
              <a:t>418629.</a:t>
            </a:r>
            <a:r>
              <a:rPr lang="en-US" sz="2400" u="sng" dirty="0" err="1" smtClean="0">
                <a:hlinkClick r:id="rId6"/>
              </a:rPr>
              <a:t>vk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smtClean="0">
                <a:hlinkClick r:id="rId6"/>
              </a:rPr>
              <a:t>me</a:t>
            </a:r>
            <a:r>
              <a:rPr lang="ru-RU" sz="2400" u="sng" dirty="0" smtClean="0">
                <a:hlinkClick r:id="rId6"/>
              </a:rPr>
              <a:t>/</a:t>
            </a:r>
            <a:r>
              <a:rPr lang="en-US" sz="2400" u="sng" dirty="0" smtClean="0">
                <a:hlinkClick r:id="rId6"/>
              </a:rPr>
              <a:t>v</a:t>
            </a:r>
            <a:r>
              <a:rPr lang="ru-RU" sz="2400" u="sng" dirty="0" smtClean="0">
                <a:hlinkClick r:id="rId6"/>
              </a:rPr>
              <a:t>418629084/39</a:t>
            </a:r>
            <a:r>
              <a:rPr lang="en-US" sz="2400" u="sng" dirty="0" smtClean="0">
                <a:hlinkClick r:id="rId6"/>
              </a:rPr>
              <a:t>b</a:t>
            </a:r>
            <a:r>
              <a:rPr lang="ru-RU" sz="2400" u="sng" dirty="0" smtClean="0">
                <a:hlinkClick r:id="rId6"/>
              </a:rPr>
              <a:t>6/</a:t>
            </a:r>
            <a:r>
              <a:rPr lang="en-US" sz="2400" u="sng" dirty="0" smtClean="0">
                <a:hlinkClick r:id="rId6"/>
              </a:rPr>
              <a:t>V</a:t>
            </a:r>
            <a:r>
              <a:rPr lang="ru-RU" sz="2400" u="sng" dirty="0" smtClean="0">
                <a:hlinkClick r:id="rId6"/>
              </a:rPr>
              <a:t>2</a:t>
            </a:r>
            <a:r>
              <a:rPr lang="en-US" sz="2400" u="sng" dirty="0" err="1" smtClean="0">
                <a:hlinkClick r:id="rId6"/>
              </a:rPr>
              <a:t>blxQpQkX</a:t>
            </a:r>
            <a:r>
              <a:rPr lang="ru-RU" sz="2400" u="sng" dirty="0" smtClean="0">
                <a:hlinkClick r:id="rId6"/>
              </a:rPr>
              <a:t>8.</a:t>
            </a:r>
            <a:r>
              <a:rPr lang="en-US" sz="2400" u="sng" dirty="0" smtClean="0">
                <a:hlinkClick r:id="rId6"/>
              </a:rPr>
              <a:t>jpg</a:t>
            </a:r>
            <a:r>
              <a:rPr lang="ru-RU" sz="2400" dirty="0" smtClean="0"/>
              <a:t> </a:t>
            </a:r>
          </a:p>
          <a:p>
            <a:pPr>
              <a:defRPr/>
            </a:pPr>
            <a:r>
              <a:rPr lang="en-US" sz="2400" u="sng" dirty="0" smtClean="0">
                <a:hlinkClick r:id="rId7"/>
              </a:rPr>
              <a:t>http</a:t>
            </a:r>
            <a:r>
              <a:rPr lang="ru-RU" sz="2400" u="sng" dirty="0" smtClean="0">
                <a:hlinkClick r:id="rId7"/>
              </a:rPr>
              <a:t>://2.</a:t>
            </a:r>
            <a:r>
              <a:rPr lang="en-US" sz="2400" u="sng" dirty="0" err="1" smtClean="0">
                <a:hlinkClick r:id="rId7"/>
              </a:rPr>
              <a:t>bp</a:t>
            </a:r>
            <a:r>
              <a:rPr lang="ru-RU" sz="2400" u="sng" dirty="0" smtClean="0">
                <a:hlinkClick r:id="rId7"/>
              </a:rPr>
              <a:t>.</a:t>
            </a:r>
            <a:r>
              <a:rPr lang="en-US" sz="2400" u="sng" dirty="0" err="1" smtClean="0">
                <a:hlinkClick r:id="rId7"/>
              </a:rPr>
              <a:t>blogspot</a:t>
            </a:r>
            <a:r>
              <a:rPr lang="ru-RU" sz="2400" u="sng" dirty="0" smtClean="0">
                <a:hlinkClick r:id="rId7"/>
              </a:rPr>
              <a:t>.</a:t>
            </a:r>
            <a:r>
              <a:rPr lang="en-US" sz="2400" u="sng" dirty="0" smtClean="0">
                <a:hlinkClick r:id="rId7"/>
              </a:rPr>
              <a:t>com</a:t>
            </a:r>
            <a:r>
              <a:rPr lang="ru-RU" sz="2400" u="sng" dirty="0" smtClean="0">
                <a:hlinkClick r:id="rId7"/>
              </a:rPr>
              <a:t>/-5</a:t>
            </a:r>
            <a:r>
              <a:rPr lang="en-US" sz="2400" u="sng" dirty="0" err="1" smtClean="0">
                <a:hlinkClick r:id="rId7"/>
              </a:rPr>
              <a:t>Ynx</a:t>
            </a:r>
            <a:r>
              <a:rPr lang="ru-RU" sz="2400" u="sng" dirty="0" smtClean="0">
                <a:hlinkClick r:id="rId7"/>
              </a:rPr>
              <a:t>3</a:t>
            </a:r>
            <a:r>
              <a:rPr lang="en-US" sz="2400" u="sng" dirty="0" err="1" smtClean="0">
                <a:hlinkClick r:id="rId7"/>
              </a:rPr>
              <a:t>qPp</a:t>
            </a:r>
            <a:r>
              <a:rPr lang="ru-RU" sz="2400" u="sng" dirty="0" smtClean="0">
                <a:hlinkClick r:id="rId7"/>
              </a:rPr>
              <a:t>-</a:t>
            </a:r>
            <a:r>
              <a:rPr lang="en-US" sz="2400" u="sng" dirty="0" smtClean="0">
                <a:hlinkClick r:id="rId7"/>
              </a:rPr>
              <a:t>L</a:t>
            </a:r>
            <a:r>
              <a:rPr lang="ru-RU" sz="2400" u="sng" dirty="0" smtClean="0">
                <a:hlinkClick r:id="rId7"/>
              </a:rPr>
              <a:t>8/</a:t>
            </a:r>
            <a:r>
              <a:rPr lang="en-US" sz="2400" u="sng" dirty="0" err="1" smtClean="0">
                <a:hlinkClick r:id="rId7"/>
              </a:rPr>
              <a:t>TnLkSvdBqEI</a:t>
            </a:r>
            <a:r>
              <a:rPr lang="ru-RU" sz="2400" u="sng" dirty="0" smtClean="0">
                <a:hlinkClick r:id="rId7"/>
              </a:rPr>
              <a:t>/</a:t>
            </a:r>
            <a:r>
              <a:rPr lang="en-US" sz="2400" u="sng" dirty="0" err="1" smtClean="0">
                <a:hlinkClick r:id="rId7"/>
              </a:rPr>
              <a:t>AAAAAAAADrA</a:t>
            </a:r>
            <a:r>
              <a:rPr lang="ru-RU" sz="2400" u="sng" dirty="0" smtClean="0">
                <a:hlinkClick r:id="rId7"/>
              </a:rPr>
              <a:t>/7</a:t>
            </a:r>
            <a:r>
              <a:rPr lang="en-US" sz="2400" u="sng" dirty="0" smtClean="0">
                <a:hlinkClick r:id="rId7"/>
              </a:rPr>
              <a:t>M</a:t>
            </a:r>
            <a:r>
              <a:rPr lang="ru-RU" sz="2400" u="sng" dirty="0" smtClean="0">
                <a:hlinkClick r:id="rId7"/>
              </a:rPr>
              <a:t>8-</a:t>
            </a:r>
            <a:r>
              <a:rPr lang="en-US" sz="2400" u="sng" dirty="0" err="1" smtClean="0">
                <a:hlinkClick r:id="rId7"/>
              </a:rPr>
              <a:t>MTRoQG</a:t>
            </a:r>
            <a:r>
              <a:rPr lang="ru-RU" sz="2400" u="sng" dirty="0" smtClean="0">
                <a:hlinkClick r:id="rId7"/>
              </a:rPr>
              <a:t>4/</a:t>
            </a:r>
            <a:r>
              <a:rPr lang="en-US" sz="2400" u="sng" dirty="0" smtClean="0">
                <a:hlinkClick r:id="rId7"/>
              </a:rPr>
              <a:t>s</a:t>
            </a:r>
            <a:r>
              <a:rPr lang="ru-RU" sz="2400" u="sng" dirty="0" smtClean="0">
                <a:hlinkClick r:id="rId7"/>
              </a:rPr>
              <a:t>1600/</a:t>
            </a:r>
            <a:r>
              <a:rPr lang="en-US" sz="2400" u="sng" dirty="0" err="1" smtClean="0">
                <a:hlinkClick r:id="rId7"/>
              </a:rPr>
              <a:t>Kawat</a:t>
            </a:r>
            <a:r>
              <a:rPr lang="ru-RU" sz="2400" u="sng" dirty="0" smtClean="0">
                <a:hlinkClick r:id="rId7"/>
              </a:rPr>
              <a:t>+</a:t>
            </a:r>
            <a:r>
              <a:rPr lang="en-US" sz="2400" u="sng" dirty="0" smtClean="0">
                <a:hlinkClick r:id="rId7"/>
              </a:rPr>
              <a:t>Wire</a:t>
            </a:r>
            <a:r>
              <a:rPr lang="ru-RU" sz="2400" u="sng" dirty="0" smtClean="0">
                <a:hlinkClick r:id="rId7"/>
              </a:rPr>
              <a:t>+</a:t>
            </a:r>
            <a:r>
              <a:rPr lang="en-US" sz="2400" u="sng" dirty="0" smtClean="0">
                <a:hlinkClick r:id="rId7"/>
              </a:rPr>
              <a:t>working</a:t>
            </a:r>
            <a:r>
              <a:rPr lang="ru-RU" sz="2400" u="sng" dirty="0" smtClean="0">
                <a:hlinkClick r:id="rId7"/>
              </a:rPr>
              <a:t>.</a:t>
            </a:r>
            <a:r>
              <a:rPr lang="en-US" sz="2400" u="sng" dirty="0" smtClean="0">
                <a:hlinkClick r:id="rId7"/>
              </a:rPr>
              <a:t>jpg</a:t>
            </a:r>
            <a:r>
              <a:rPr lang="ru-RU" sz="24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0"/>
            <a:ext cx="7560840" cy="77809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 и сайт</a:t>
            </a:r>
            <a:endParaRPr lang="ru-RU" sz="3200" b="1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Содержимое 1"/>
          <p:cNvSpPr>
            <a:spLocks noGrp="1"/>
          </p:cNvSpPr>
          <p:nvPr>
            <p:ph idx="4294967295"/>
          </p:nvPr>
        </p:nvSpPr>
        <p:spPr>
          <a:xfrm>
            <a:off x="250825" y="404813"/>
            <a:ext cx="8642350" cy="6192837"/>
          </a:xfrm>
        </p:spPr>
        <p:txBody>
          <a:bodyPr/>
          <a:lstStyle/>
          <a:p>
            <a:r>
              <a:rPr lang="en-US" sz="2400" u="sng" smtClean="0">
                <a:hlinkClick r:id="rId2"/>
              </a:rPr>
              <a:t>http</a:t>
            </a:r>
            <a:r>
              <a:rPr lang="ru-RU" sz="2400" u="sng" smtClean="0">
                <a:hlinkClick r:id="rId2"/>
              </a:rPr>
              <a:t>://</a:t>
            </a:r>
            <a:r>
              <a:rPr lang="en-US" sz="2400" u="sng" smtClean="0">
                <a:hlinkClick r:id="rId2"/>
              </a:rPr>
              <a:t>b</a:t>
            </a:r>
            <a:r>
              <a:rPr lang="ru-RU" sz="2400" u="sng" smtClean="0">
                <a:hlinkClick r:id="rId2"/>
              </a:rPr>
              <a:t>2</a:t>
            </a:r>
            <a:r>
              <a:rPr lang="en-US" sz="2400" u="sng" smtClean="0">
                <a:hlinkClick r:id="rId2"/>
              </a:rPr>
              <a:t>bimg</a:t>
            </a:r>
            <a:r>
              <a:rPr lang="ru-RU" sz="2400" u="sng" smtClean="0">
                <a:hlinkClick r:id="rId2"/>
              </a:rPr>
              <a:t>.</a:t>
            </a:r>
            <a:r>
              <a:rPr lang="en-US" sz="2400" u="sng" smtClean="0">
                <a:hlinkClick r:id="rId2"/>
              </a:rPr>
              <a:t>bridgat</a:t>
            </a:r>
            <a:r>
              <a:rPr lang="ru-RU" sz="2400" u="sng" smtClean="0">
                <a:hlinkClick r:id="rId2"/>
              </a:rPr>
              <a:t>.</a:t>
            </a:r>
            <a:r>
              <a:rPr lang="en-US" sz="2400" u="sng" smtClean="0">
                <a:hlinkClick r:id="rId2"/>
              </a:rPr>
              <a:t>com</a:t>
            </a:r>
            <a:r>
              <a:rPr lang="ru-RU" sz="2400" u="sng" smtClean="0">
                <a:hlinkClick r:id="rId2"/>
              </a:rPr>
              <a:t>/</a:t>
            </a:r>
            <a:r>
              <a:rPr lang="en-US" sz="2400" u="sng" smtClean="0">
                <a:hlinkClick r:id="rId2"/>
              </a:rPr>
              <a:t>files</a:t>
            </a:r>
            <a:r>
              <a:rPr lang="ru-RU" sz="2400" u="sng" smtClean="0">
                <a:hlinkClick r:id="rId2"/>
              </a:rPr>
              <a:t>/</a:t>
            </a:r>
            <a:r>
              <a:rPr lang="en-US" sz="2400" u="sng" smtClean="0">
                <a:hlinkClick r:id="rId2"/>
              </a:rPr>
              <a:t>Knitted</a:t>
            </a:r>
            <a:r>
              <a:rPr lang="ru-RU" sz="2400" u="sng" smtClean="0">
                <a:hlinkClick r:id="rId2"/>
              </a:rPr>
              <a:t>_</a:t>
            </a:r>
            <a:r>
              <a:rPr lang="en-US" sz="2400" u="sng" smtClean="0">
                <a:hlinkClick r:id="rId2"/>
              </a:rPr>
              <a:t>Filter</a:t>
            </a:r>
            <a:r>
              <a:rPr lang="ru-RU" sz="2400" u="sng" smtClean="0">
                <a:hlinkClick r:id="rId2"/>
              </a:rPr>
              <a:t>_</a:t>
            </a:r>
            <a:r>
              <a:rPr lang="en-US" sz="2400" u="sng" smtClean="0">
                <a:hlinkClick r:id="rId2"/>
              </a:rPr>
              <a:t>wire</a:t>
            </a:r>
            <a:r>
              <a:rPr lang="ru-RU" sz="2400" u="sng" smtClean="0">
                <a:hlinkClick r:id="rId2"/>
              </a:rPr>
              <a:t>_</a:t>
            </a:r>
            <a:r>
              <a:rPr lang="en-US" sz="2400" u="sng" smtClean="0">
                <a:hlinkClick r:id="rId2"/>
              </a:rPr>
              <a:t>Mesh</a:t>
            </a:r>
            <a:r>
              <a:rPr lang="ru-RU" sz="2400" u="sng" smtClean="0">
                <a:hlinkClick r:id="rId2"/>
              </a:rPr>
              <a:t>_</a:t>
            </a:r>
            <a:r>
              <a:rPr lang="en-US" sz="2400" u="sng" smtClean="0">
                <a:hlinkClick r:id="rId2"/>
              </a:rPr>
              <a:t>airliquid</a:t>
            </a:r>
            <a:r>
              <a:rPr lang="ru-RU" sz="2400" u="sng" smtClean="0">
                <a:hlinkClick r:id="rId2"/>
              </a:rPr>
              <a:t>_</a:t>
            </a:r>
            <a:r>
              <a:rPr lang="en-US" sz="2400" u="sng" smtClean="0">
                <a:hlinkClick r:id="rId2"/>
              </a:rPr>
              <a:t>filter</a:t>
            </a:r>
            <a:r>
              <a:rPr lang="ru-RU" sz="2400" u="sng" smtClean="0">
                <a:hlinkClick r:id="rId2"/>
              </a:rPr>
              <a:t>_</a:t>
            </a:r>
            <a:r>
              <a:rPr lang="en-US" sz="2400" u="sng" smtClean="0">
                <a:hlinkClick r:id="rId2"/>
              </a:rPr>
              <a:t>mesh</a:t>
            </a:r>
            <a:r>
              <a:rPr lang="ru-RU" sz="2400" u="sng" smtClean="0">
                <a:hlinkClick r:id="rId2"/>
              </a:rPr>
              <a:t>_14.</a:t>
            </a:r>
            <a:r>
              <a:rPr lang="en-US" sz="2400" u="sng" smtClean="0">
                <a:hlinkClick r:id="rId2"/>
              </a:rPr>
              <a:t>jpg</a:t>
            </a:r>
            <a:r>
              <a:rPr lang="ru-RU" sz="2400" smtClean="0"/>
              <a:t> </a:t>
            </a:r>
          </a:p>
          <a:p>
            <a:r>
              <a:rPr lang="en-US" sz="2400" u="sng" smtClean="0">
                <a:hlinkClick r:id="rId3"/>
              </a:rPr>
              <a:t>http</a:t>
            </a:r>
            <a:r>
              <a:rPr lang="ru-RU" sz="2400" u="sng" smtClean="0">
                <a:hlinkClick r:id="rId3"/>
              </a:rPr>
              <a:t>://</a:t>
            </a:r>
            <a:r>
              <a:rPr lang="en-US" sz="2400" u="sng" smtClean="0">
                <a:hlinkClick r:id="rId3"/>
              </a:rPr>
              <a:t>langepas</a:t>
            </a:r>
            <a:r>
              <a:rPr lang="ru-RU" sz="2400" u="sng" smtClean="0">
                <a:hlinkClick r:id="rId3"/>
              </a:rPr>
              <a:t>86.</a:t>
            </a:r>
            <a:r>
              <a:rPr lang="en-US" sz="2400" u="sng" smtClean="0">
                <a:hlinkClick r:id="rId3"/>
              </a:rPr>
              <a:t>ru</a:t>
            </a:r>
            <a:r>
              <a:rPr lang="ru-RU" sz="2400" u="sng" smtClean="0">
                <a:hlinkClick r:id="rId3"/>
              </a:rPr>
              <a:t>/</a:t>
            </a:r>
            <a:r>
              <a:rPr lang="en-US" sz="2400" u="sng" smtClean="0">
                <a:hlinkClick r:id="rId3"/>
              </a:rPr>
              <a:t>data</a:t>
            </a:r>
            <a:r>
              <a:rPr lang="ru-RU" sz="2400" u="sng" smtClean="0">
                <a:hlinkClick r:id="rId3"/>
              </a:rPr>
              <a:t>/</a:t>
            </a:r>
            <a:r>
              <a:rPr lang="en-US" sz="2400" u="sng" smtClean="0">
                <a:hlinkClick r:id="rId3"/>
              </a:rPr>
              <a:t>metvozcom</a:t>
            </a:r>
            <a:r>
              <a:rPr lang="ru-RU" sz="2400" u="sng" smtClean="0">
                <a:hlinkClick r:id="rId3"/>
              </a:rPr>
              <a:t>_3333_1_2.</a:t>
            </a:r>
            <a:r>
              <a:rPr lang="en-US" sz="2400" u="sng" smtClean="0">
                <a:hlinkClick r:id="rId3"/>
              </a:rPr>
              <a:t>jpg</a:t>
            </a:r>
            <a:endParaRPr lang="ru-RU" sz="2400" u="sng" smtClean="0"/>
          </a:p>
          <a:p>
            <a:r>
              <a:rPr lang="ru-RU" sz="2400" u="sng" smtClean="0">
                <a:hlinkClick r:id="rId4"/>
              </a:rPr>
              <a:t>http://www.blogbaster.org/i/images/attach/c/6/93/546/93546582_large_ruthjensenwiresculptures9.jpg</a:t>
            </a:r>
            <a:r>
              <a:rPr lang="ru-RU" sz="2400" smtClean="0"/>
              <a:t> </a:t>
            </a:r>
          </a:p>
          <a:p>
            <a:r>
              <a:rPr lang="ru-RU" sz="2400" u="sng" smtClean="0">
                <a:hlinkClick r:id="rId5"/>
              </a:rPr>
              <a:t>http://cs405131.userapi.com/v405131930/5ea5/q7DeLb8fZ28.jpg</a:t>
            </a:r>
            <a:r>
              <a:rPr lang="ru-RU" sz="2400" smtClean="0"/>
              <a:t> </a:t>
            </a:r>
          </a:p>
          <a:p>
            <a:r>
              <a:rPr lang="ru-RU" sz="2400" u="sng" smtClean="0">
                <a:hlinkClick r:id="rId6"/>
              </a:rPr>
              <a:t>http://tn.new.fishki.net/26/upload/post/201501/26/1402518/7063939c56d7f5eefc7c0d07fe69c6d2.jpg</a:t>
            </a:r>
            <a:r>
              <a:rPr lang="ru-RU" sz="2400" smtClean="0"/>
              <a:t> </a:t>
            </a:r>
          </a:p>
          <a:p>
            <a:r>
              <a:rPr lang="ru-RU" sz="2400" u="sng" smtClean="0">
                <a:hlinkClick r:id="rId7"/>
              </a:rPr>
              <a:t>http://www.cerezforum.net/proxy.php?image=http%3A%2F%2Fi.imgur.com%2FLhK0nc1.jpg&amp;hash=a71c3983b6a50502c1f98841b2bf177e</a:t>
            </a:r>
            <a:endParaRPr lang="ru-RU" sz="2400" u="sng" smtClean="0"/>
          </a:p>
          <a:p>
            <a:r>
              <a:rPr lang="ru-RU" sz="2400" u="sng" smtClean="0">
                <a:hlinkClick r:id="rId8"/>
              </a:rPr>
              <a:t>http://mtdata.ru/u23/photo6781/20597909174-0/original.jpg</a:t>
            </a:r>
            <a:r>
              <a:rPr lang="ru-RU" sz="2400" smtClean="0"/>
              <a:t> </a:t>
            </a:r>
          </a:p>
          <a:p>
            <a:r>
              <a:rPr lang="ru-RU" sz="2400" u="sng" smtClean="0">
                <a:hlinkClick r:id="rId9"/>
              </a:rPr>
              <a:t>http://1.bp.blogspot.com/-chaA6sW3QZ8/UZczHycJ-zI/AAAAAAAAFjo/Kt5S_q75mJI/s1600/Fish+11078.jpg</a:t>
            </a:r>
            <a:endParaRPr lang="ru-RU" sz="2400" smtClean="0"/>
          </a:p>
        </p:txBody>
      </p:sp>
    </p:spTree>
  </p:cSld>
  <p:clrMapOvr>
    <a:masterClrMapping/>
  </p:clrMapOvr>
  <p:transition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Содержимое 1"/>
          <p:cNvSpPr>
            <a:spLocks noGrp="1"/>
          </p:cNvSpPr>
          <p:nvPr>
            <p:ph idx="1"/>
          </p:nvPr>
        </p:nvSpPr>
        <p:spPr>
          <a:xfrm>
            <a:off x="323850" y="333375"/>
            <a:ext cx="8496300" cy="6264275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en-US" u="sng" smtClean="0">
                <a:hlinkClick r:id="rId2"/>
              </a:rPr>
              <a:t>http</a:t>
            </a:r>
            <a:r>
              <a:rPr lang="ru-RU" u="sng" smtClean="0">
                <a:hlinkClick r:id="rId2"/>
              </a:rPr>
              <a:t>://</a:t>
            </a:r>
            <a:r>
              <a:rPr lang="en-US" u="sng" smtClean="0">
                <a:hlinkClick r:id="rId2"/>
              </a:rPr>
              <a:t>family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history</a:t>
            </a:r>
            <a:r>
              <a:rPr lang="ru-RU" u="sng" smtClean="0">
                <a:hlinkClick r:id="rId2"/>
              </a:rPr>
              <a:t>.</a:t>
            </a:r>
            <a:r>
              <a:rPr lang="en-US" u="sng" smtClean="0">
                <a:hlinkClick r:id="rId2"/>
              </a:rPr>
              <a:t>ru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pic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catalog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costume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visochnye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koltsa</a:t>
            </a:r>
            <a:r>
              <a:rPr lang="ru-RU" u="sng" smtClean="0">
                <a:hlinkClick r:id="rId2"/>
              </a:rPr>
              <a:t>_03.</a:t>
            </a:r>
            <a:r>
              <a:rPr lang="en-US" u="sng" smtClean="0">
                <a:hlinkClick r:id="rId2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3"/>
              </a:rPr>
              <a:t>http</a:t>
            </a:r>
            <a:r>
              <a:rPr lang="ru-RU" u="sng" smtClean="0">
                <a:hlinkClick r:id="rId3"/>
              </a:rPr>
              <a:t>://</a:t>
            </a:r>
            <a:r>
              <a:rPr lang="en-US" u="sng" smtClean="0">
                <a:hlinkClick r:id="rId3"/>
              </a:rPr>
              <a:t>repace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ru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files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images</a:t>
            </a:r>
            <a:r>
              <a:rPr lang="ru-RU" u="sng" smtClean="0">
                <a:hlinkClick r:id="rId3"/>
              </a:rPr>
              <a:t>/17.</a:t>
            </a:r>
            <a:r>
              <a:rPr lang="en-US" u="sng" smtClean="0">
                <a:hlinkClick r:id="rId3"/>
              </a:rPr>
              <a:t>preview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4"/>
              </a:rPr>
              <a:t>http</a:t>
            </a:r>
            <a:r>
              <a:rPr lang="ru-RU" u="sng" smtClean="0">
                <a:hlinkClick r:id="rId4"/>
              </a:rPr>
              <a:t>://</a:t>
            </a:r>
            <a:r>
              <a:rPr lang="en-US" u="sng" smtClean="0">
                <a:hlinkClick r:id="rId4"/>
              </a:rPr>
              <a:t>goldenhands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info</a:t>
            </a:r>
            <a:r>
              <a:rPr lang="ru-RU" u="sng" smtClean="0">
                <a:hlinkClick r:id="rId4"/>
              </a:rPr>
              <a:t>/</a:t>
            </a:r>
            <a:r>
              <a:rPr lang="en-US" u="sng" smtClean="0">
                <a:hlinkClick r:id="rId4"/>
              </a:rPr>
              <a:t>images</a:t>
            </a:r>
            <a:r>
              <a:rPr lang="ru-RU" u="sng" smtClean="0">
                <a:hlinkClick r:id="rId4"/>
              </a:rPr>
              <a:t>/</a:t>
            </a:r>
            <a:r>
              <a:rPr lang="en-US" u="sng" smtClean="0">
                <a:hlinkClick r:id="rId4"/>
              </a:rPr>
              <a:t>braslet</a:t>
            </a:r>
            <a:r>
              <a:rPr lang="ru-RU" u="sng" smtClean="0">
                <a:hlinkClick r:id="rId4"/>
              </a:rPr>
              <a:t>-</a:t>
            </a:r>
            <a:r>
              <a:rPr lang="en-US" u="sng" smtClean="0">
                <a:hlinkClick r:id="rId4"/>
              </a:rPr>
              <a:t>iz</a:t>
            </a:r>
            <a:r>
              <a:rPr lang="ru-RU" u="sng" smtClean="0">
                <a:hlinkClick r:id="rId4"/>
              </a:rPr>
              <a:t>-</a:t>
            </a:r>
            <a:r>
              <a:rPr lang="en-US" u="sng" smtClean="0">
                <a:hlinkClick r:id="rId4"/>
              </a:rPr>
              <a:t>provoloki</a:t>
            </a:r>
            <a:r>
              <a:rPr lang="ru-RU" u="sng" smtClean="0">
                <a:hlinkClick r:id="rId4"/>
              </a:rPr>
              <a:t>-1.</a:t>
            </a:r>
            <a:r>
              <a:rPr lang="en-US" u="sng" smtClean="0">
                <a:hlinkClick r:id="rId4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5"/>
              </a:rPr>
              <a:t>http</a:t>
            </a:r>
            <a:r>
              <a:rPr lang="ru-RU" u="sng" smtClean="0">
                <a:hlinkClick r:id="rId5"/>
              </a:rPr>
              <a:t>://</a:t>
            </a:r>
            <a:r>
              <a:rPr lang="en-US" u="sng" smtClean="0">
                <a:hlinkClick r:id="rId5"/>
              </a:rPr>
              <a:t>api</a:t>
            </a:r>
            <a:r>
              <a:rPr lang="ru-RU" u="sng" smtClean="0">
                <a:hlinkClick r:id="rId5"/>
              </a:rPr>
              <a:t>.</a:t>
            </a:r>
            <a:r>
              <a:rPr lang="en-US" u="sng" smtClean="0">
                <a:hlinkClick r:id="rId5"/>
              </a:rPr>
              <a:t>ning</a:t>
            </a:r>
            <a:r>
              <a:rPr lang="ru-RU" u="sng" smtClean="0">
                <a:hlinkClick r:id="rId5"/>
              </a:rPr>
              <a:t>.</a:t>
            </a:r>
            <a:r>
              <a:rPr lang="en-US" u="sng" smtClean="0">
                <a:hlinkClick r:id="rId5"/>
              </a:rPr>
              <a:t>com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files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sGX</a:t>
            </a:r>
            <a:r>
              <a:rPr lang="ru-RU" u="sng" smtClean="0">
                <a:hlinkClick r:id="rId5"/>
              </a:rPr>
              <a:t>0</a:t>
            </a:r>
            <a:r>
              <a:rPr lang="en-US" u="sng" smtClean="0">
                <a:hlinkClick r:id="rId5"/>
              </a:rPr>
              <a:t>NFXdq</a:t>
            </a:r>
            <a:r>
              <a:rPr lang="ru-RU" u="sng" smtClean="0">
                <a:hlinkClick r:id="rId5"/>
              </a:rPr>
              <a:t>0</a:t>
            </a:r>
            <a:r>
              <a:rPr lang="en-US" u="sng" smtClean="0">
                <a:hlinkClick r:id="rId5"/>
              </a:rPr>
              <a:t>g</a:t>
            </a:r>
            <a:r>
              <a:rPr lang="ru-RU" u="sng" smtClean="0">
                <a:hlinkClick r:id="rId5"/>
              </a:rPr>
              <a:t>8</a:t>
            </a:r>
            <a:r>
              <a:rPr lang="en-US" u="sng" smtClean="0">
                <a:hlinkClick r:id="rId5"/>
              </a:rPr>
              <a:t>wpc</a:t>
            </a:r>
            <a:r>
              <a:rPr lang="ru-RU" u="sng" smtClean="0">
                <a:hlinkClick r:id="rId5"/>
              </a:rPr>
              <a:t>2</a:t>
            </a:r>
            <a:r>
              <a:rPr lang="en-US" u="sng" smtClean="0">
                <a:hlinkClick r:id="rId5"/>
              </a:rPr>
              <a:t>bao</a:t>
            </a:r>
            <a:r>
              <a:rPr lang="ru-RU" u="sng" smtClean="0">
                <a:hlinkClick r:id="rId5"/>
              </a:rPr>
              <a:t>2</a:t>
            </a:r>
            <a:r>
              <a:rPr lang="en-US" u="sng" smtClean="0">
                <a:hlinkClick r:id="rId5"/>
              </a:rPr>
              <a:t>AtRnWdKu</a:t>
            </a:r>
            <a:r>
              <a:rPr lang="ru-RU" u="sng" smtClean="0">
                <a:hlinkClick r:id="rId5"/>
              </a:rPr>
              <a:t>*</a:t>
            </a:r>
            <a:r>
              <a:rPr lang="en-US" u="sng" smtClean="0">
                <a:hlinkClick r:id="rId5"/>
              </a:rPr>
              <a:t>pZAdUsSn</a:t>
            </a:r>
            <a:r>
              <a:rPr lang="ru-RU" u="sng" smtClean="0">
                <a:hlinkClick r:id="rId5"/>
              </a:rPr>
              <a:t>5</a:t>
            </a:r>
            <a:r>
              <a:rPr lang="en-US" u="sng" smtClean="0">
                <a:hlinkClick r:id="rId5"/>
              </a:rPr>
              <a:t>En</a:t>
            </a:r>
            <a:r>
              <a:rPr lang="ru-RU" u="sng" smtClean="0">
                <a:hlinkClick r:id="rId5"/>
              </a:rPr>
              <a:t>7</a:t>
            </a:r>
            <a:r>
              <a:rPr lang="en-US" u="sng" smtClean="0">
                <a:hlinkClick r:id="rId5"/>
              </a:rPr>
              <a:t>XMUn</a:t>
            </a:r>
            <a:r>
              <a:rPr lang="ru-RU" u="sng" smtClean="0">
                <a:hlinkClick r:id="rId5"/>
              </a:rPr>
              <a:t>*</a:t>
            </a:r>
            <a:r>
              <a:rPr lang="en-US" u="sng" smtClean="0">
                <a:hlinkClick r:id="rId5"/>
              </a:rPr>
              <a:t>FMzsz</a:t>
            </a:r>
            <a:r>
              <a:rPr lang="ru-RU" u="sng" smtClean="0">
                <a:hlinkClick r:id="rId5"/>
              </a:rPr>
              <a:t>5</a:t>
            </a:r>
            <a:r>
              <a:rPr lang="en-US" u="sng" smtClean="0">
                <a:hlinkClick r:id="rId5"/>
              </a:rPr>
              <a:t>Kzw</a:t>
            </a:r>
            <a:r>
              <a:rPr lang="ru-RU" u="sng" smtClean="0">
                <a:hlinkClick r:id="rId5"/>
              </a:rPr>
              <a:t>2</a:t>
            </a:r>
            <a:r>
              <a:rPr lang="en-US" u="sng" smtClean="0">
                <a:hlinkClick r:id="rId5"/>
              </a:rPr>
              <a:t>gkiz</a:t>
            </a:r>
            <a:r>
              <a:rPr lang="ru-RU" u="sng" smtClean="0">
                <a:hlinkClick r:id="rId5"/>
              </a:rPr>
              <a:t>3</a:t>
            </a:r>
            <a:r>
              <a:rPr lang="en-US" u="sng" smtClean="0">
                <a:hlinkClick r:id="rId5"/>
              </a:rPr>
              <a:t>pnO</a:t>
            </a:r>
            <a:r>
              <a:rPr lang="ru-RU" u="sng" smtClean="0">
                <a:hlinkClick r:id="rId5"/>
              </a:rPr>
              <a:t>96</a:t>
            </a:r>
            <a:r>
              <a:rPr lang="en-US" u="sng" smtClean="0">
                <a:hlinkClick r:id="rId5"/>
              </a:rPr>
              <a:t>N</a:t>
            </a:r>
            <a:r>
              <a:rPr lang="ru-RU" u="sng" smtClean="0">
                <a:hlinkClick r:id="rId5"/>
              </a:rPr>
              <a:t>*</a:t>
            </a:r>
            <a:r>
              <a:rPr lang="en-US" u="sng" smtClean="0">
                <a:hlinkClick r:id="rId5"/>
              </a:rPr>
              <a:t>DNgYsEnJiQ</a:t>
            </a:r>
            <a:r>
              <a:rPr lang="ru-RU" u="sng" smtClean="0">
                <a:hlinkClick r:id="rId5"/>
              </a:rPr>
              <a:t>1</a:t>
            </a:r>
            <a:r>
              <a:rPr lang="en-US" u="sng" smtClean="0">
                <a:hlinkClick r:id="rId5"/>
              </a:rPr>
              <a:t>iWTniHBXmiLiHYQIv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image</a:t>
            </a:r>
            <a:r>
              <a:rPr lang="ru-RU" u="sng" smtClean="0">
                <a:hlinkClick r:id="rId5"/>
              </a:rPr>
              <a:t>_4</a:t>
            </a:r>
            <a:r>
              <a:rPr lang="en-US" u="sng" smtClean="0">
                <a:hlinkClick r:id="rId5"/>
              </a:rPr>
              <a:t>dd</a:t>
            </a:r>
            <a:r>
              <a:rPr lang="ru-RU" u="sng" smtClean="0">
                <a:hlinkClick r:id="rId5"/>
              </a:rPr>
              <a:t>21</a:t>
            </a:r>
            <a:r>
              <a:rPr lang="en-US" u="sng" smtClean="0">
                <a:hlinkClick r:id="rId5"/>
              </a:rPr>
              <a:t>d</a:t>
            </a:r>
            <a:r>
              <a:rPr lang="ru-RU" u="sng" smtClean="0">
                <a:hlinkClick r:id="rId5"/>
              </a:rPr>
              <a:t>268</a:t>
            </a:r>
            <a:r>
              <a:rPr lang="en-US" u="sng" smtClean="0">
                <a:hlinkClick r:id="rId5"/>
              </a:rPr>
              <a:t>c</a:t>
            </a:r>
            <a:r>
              <a:rPr lang="ru-RU" u="sng" smtClean="0">
                <a:hlinkClick r:id="rId5"/>
              </a:rPr>
              <a:t>486.</a:t>
            </a:r>
            <a:r>
              <a:rPr lang="en-US" u="sng" smtClean="0">
                <a:hlinkClick r:id="rId5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6"/>
              </a:rPr>
              <a:t>http</a:t>
            </a:r>
            <a:r>
              <a:rPr lang="ru-RU" u="sng" smtClean="0">
                <a:hlinkClick r:id="rId6"/>
              </a:rPr>
              <a:t>://</a:t>
            </a:r>
            <a:r>
              <a:rPr lang="en-US" u="sng" smtClean="0">
                <a:hlinkClick r:id="rId6"/>
              </a:rPr>
              <a:t>img</a:t>
            </a:r>
            <a:r>
              <a:rPr lang="ru-RU" u="sng" smtClean="0">
                <a:hlinkClick r:id="rId6"/>
              </a:rPr>
              <a:t>-</a:t>
            </a:r>
            <a:r>
              <a:rPr lang="en-US" u="sng" smtClean="0">
                <a:hlinkClick r:id="rId6"/>
              </a:rPr>
              <a:t>fotki</a:t>
            </a:r>
            <a:r>
              <a:rPr lang="ru-RU" u="sng" smtClean="0">
                <a:hlinkClick r:id="rId6"/>
              </a:rPr>
              <a:t>.</a:t>
            </a:r>
            <a:r>
              <a:rPr lang="en-US" u="sng" smtClean="0">
                <a:hlinkClick r:id="rId6"/>
              </a:rPr>
              <a:t>yandex</a:t>
            </a:r>
            <a:r>
              <a:rPr lang="ru-RU" u="sng" smtClean="0">
                <a:hlinkClick r:id="rId6"/>
              </a:rPr>
              <a:t>.</a:t>
            </a:r>
            <a:r>
              <a:rPr lang="en-US" u="sng" smtClean="0">
                <a:hlinkClick r:id="rId6"/>
              </a:rPr>
              <a:t>ru</a:t>
            </a:r>
            <a:r>
              <a:rPr lang="ru-RU" u="sng" smtClean="0">
                <a:hlinkClick r:id="rId6"/>
              </a:rPr>
              <a:t>/</a:t>
            </a:r>
            <a:r>
              <a:rPr lang="en-US" u="sng" smtClean="0">
                <a:hlinkClick r:id="rId6"/>
              </a:rPr>
              <a:t>get</a:t>
            </a:r>
            <a:r>
              <a:rPr lang="ru-RU" u="sng" smtClean="0">
                <a:hlinkClick r:id="rId6"/>
              </a:rPr>
              <a:t>/6514/22271237.12/0_7</a:t>
            </a:r>
            <a:r>
              <a:rPr lang="en-US" u="sng" smtClean="0">
                <a:hlinkClick r:id="rId6"/>
              </a:rPr>
              <a:t>f</a:t>
            </a:r>
            <a:r>
              <a:rPr lang="ru-RU" u="sng" smtClean="0">
                <a:hlinkClick r:id="rId6"/>
              </a:rPr>
              <a:t>21</a:t>
            </a:r>
            <a:r>
              <a:rPr lang="en-US" u="sng" smtClean="0">
                <a:hlinkClick r:id="rId6"/>
              </a:rPr>
              <a:t>d</a:t>
            </a:r>
            <a:r>
              <a:rPr lang="ru-RU" u="sng" smtClean="0">
                <a:hlinkClick r:id="rId6"/>
              </a:rPr>
              <a:t>_</a:t>
            </a:r>
            <a:r>
              <a:rPr lang="en-US" u="sng" smtClean="0">
                <a:hlinkClick r:id="rId6"/>
              </a:rPr>
              <a:t>d</a:t>
            </a:r>
            <a:r>
              <a:rPr lang="ru-RU" u="sng" smtClean="0">
                <a:hlinkClick r:id="rId6"/>
              </a:rPr>
              <a:t>255</a:t>
            </a:r>
            <a:r>
              <a:rPr lang="en-US" u="sng" smtClean="0">
                <a:hlinkClick r:id="rId6"/>
              </a:rPr>
              <a:t>aff</a:t>
            </a:r>
            <a:r>
              <a:rPr lang="ru-RU" u="sng" smtClean="0">
                <a:hlinkClick r:id="rId6"/>
              </a:rPr>
              <a:t>_</a:t>
            </a:r>
            <a:r>
              <a:rPr lang="en-US" u="sng" smtClean="0">
                <a:hlinkClick r:id="rId6"/>
              </a:rPr>
              <a:t>L</a:t>
            </a:r>
            <a:r>
              <a:rPr lang="ru-RU" u="sng" smtClean="0">
                <a:hlinkClick r:id="rId6"/>
              </a:rPr>
              <a:t>.</a:t>
            </a:r>
            <a:r>
              <a:rPr lang="en-US" u="sng" smtClean="0">
                <a:hlinkClick r:id="rId6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7"/>
              </a:rPr>
              <a:t>http</a:t>
            </a:r>
            <a:r>
              <a:rPr lang="ru-RU" u="sng" smtClean="0">
                <a:hlinkClick r:id="rId7"/>
              </a:rPr>
              <a:t>://</a:t>
            </a:r>
            <a:r>
              <a:rPr lang="en-US" u="sng" smtClean="0">
                <a:hlinkClick r:id="rId7"/>
              </a:rPr>
              <a:t>castle</a:t>
            </a:r>
            <a:r>
              <a:rPr lang="ru-RU" u="sng" smtClean="0">
                <a:hlinkClick r:id="rId7"/>
              </a:rPr>
              <a:t>.</a:t>
            </a:r>
            <a:r>
              <a:rPr lang="en-US" u="sng" smtClean="0">
                <a:hlinkClick r:id="rId7"/>
              </a:rPr>
              <a:t>pri</a:t>
            </a:r>
            <a:r>
              <a:rPr lang="ru-RU" u="sng" smtClean="0">
                <a:hlinkClick r:id="rId7"/>
              </a:rPr>
              <a:t>.</a:t>
            </a:r>
            <a:r>
              <a:rPr lang="en-US" u="sng" smtClean="0">
                <a:hlinkClick r:id="rId7"/>
              </a:rPr>
              <a:t>ee</a:t>
            </a:r>
            <a:r>
              <a:rPr lang="ru-RU" u="sng" smtClean="0">
                <a:hlinkClick r:id="rId7"/>
              </a:rPr>
              <a:t>/</a:t>
            </a:r>
            <a:r>
              <a:rPr lang="en-US" u="sng" smtClean="0">
                <a:hlinkClick r:id="rId7"/>
              </a:rPr>
              <a:t>wp</a:t>
            </a:r>
            <a:r>
              <a:rPr lang="ru-RU" u="sng" smtClean="0">
                <a:hlinkClick r:id="rId7"/>
              </a:rPr>
              <a:t>-</a:t>
            </a:r>
            <a:r>
              <a:rPr lang="en-US" u="sng" smtClean="0">
                <a:hlinkClick r:id="rId7"/>
              </a:rPr>
              <a:t>content</a:t>
            </a:r>
            <a:r>
              <a:rPr lang="ru-RU" u="sng" smtClean="0">
                <a:hlinkClick r:id="rId7"/>
              </a:rPr>
              <a:t>/</a:t>
            </a:r>
            <a:r>
              <a:rPr lang="en-US" u="sng" smtClean="0">
                <a:hlinkClick r:id="rId7"/>
              </a:rPr>
              <a:t>uploads</a:t>
            </a:r>
            <a:r>
              <a:rPr lang="ru-RU" u="sng" smtClean="0">
                <a:hlinkClick r:id="rId7"/>
              </a:rPr>
              <a:t>/2009/08/</a:t>
            </a:r>
            <a:r>
              <a:rPr lang="en-US" u="sng" smtClean="0">
                <a:hlinkClick r:id="rId7"/>
              </a:rPr>
              <a:t>provoloka</a:t>
            </a:r>
            <a:r>
              <a:rPr lang="ru-RU" u="sng" smtClean="0">
                <a:hlinkClick r:id="rId7"/>
              </a:rPr>
              <a:t>-1.</a:t>
            </a:r>
            <a:r>
              <a:rPr lang="en-US" u="sng" smtClean="0">
                <a:hlinkClick r:id="rId7"/>
              </a:rPr>
              <a:t>jpg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Содержимое 1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6337300"/>
          </a:xfrm>
        </p:spPr>
        <p:txBody>
          <a:bodyPr/>
          <a:lstStyle/>
          <a:p>
            <a:r>
              <a:rPr lang="en-US" u="sng" smtClean="0">
                <a:hlinkClick r:id="rId2"/>
              </a:rPr>
              <a:t>http</a:t>
            </a:r>
            <a:r>
              <a:rPr lang="ru-RU" u="sng" smtClean="0">
                <a:hlinkClick r:id="rId2"/>
              </a:rPr>
              <a:t>://</a:t>
            </a:r>
            <a:r>
              <a:rPr lang="en-US" u="sng" smtClean="0">
                <a:hlinkClick r:id="rId2"/>
              </a:rPr>
              <a:t>castle</a:t>
            </a:r>
            <a:r>
              <a:rPr lang="ru-RU" u="sng" smtClean="0">
                <a:hlinkClick r:id="rId2"/>
              </a:rPr>
              <a:t>.</a:t>
            </a:r>
            <a:r>
              <a:rPr lang="en-US" u="sng" smtClean="0">
                <a:hlinkClick r:id="rId2"/>
              </a:rPr>
              <a:t>pri</a:t>
            </a:r>
            <a:r>
              <a:rPr lang="ru-RU" u="sng" smtClean="0">
                <a:hlinkClick r:id="rId2"/>
              </a:rPr>
              <a:t>.</a:t>
            </a:r>
            <a:r>
              <a:rPr lang="en-US" u="sng" smtClean="0">
                <a:hlinkClick r:id="rId2"/>
              </a:rPr>
              <a:t>ee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wp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content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uploads</a:t>
            </a:r>
            <a:r>
              <a:rPr lang="ru-RU" u="sng" smtClean="0">
                <a:hlinkClick r:id="rId2"/>
              </a:rPr>
              <a:t>/2009/08/</a:t>
            </a:r>
            <a:r>
              <a:rPr lang="en-US" u="sng" smtClean="0">
                <a:hlinkClick r:id="rId2"/>
              </a:rPr>
              <a:t>provoloka</a:t>
            </a:r>
            <a:r>
              <a:rPr lang="ru-RU" u="sng" smtClean="0">
                <a:hlinkClick r:id="rId2"/>
              </a:rPr>
              <a:t>-2.</a:t>
            </a:r>
            <a:r>
              <a:rPr lang="en-US" u="sng" smtClean="0">
                <a:hlinkClick r:id="rId2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3"/>
              </a:rPr>
              <a:t>http</a:t>
            </a:r>
            <a:r>
              <a:rPr lang="ru-RU" u="sng" smtClean="0">
                <a:hlinkClick r:id="rId3"/>
              </a:rPr>
              <a:t>://</a:t>
            </a:r>
            <a:r>
              <a:rPr lang="en-US" u="sng" smtClean="0">
                <a:hlinkClick r:id="rId3"/>
              </a:rPr>
              <a:t>castle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pri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ee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wp</a:t>
            </a:r>
            <a:r>
              <a:rPr lang="ru-RU" u="sng" smtClean="0">
                <a:hlinkClick r:id="rId3"/>
              </a:rPr>
              <a:t>-</a:t>
            </a:r>
            <a:r>
              <a:rPr lang="en-US" u="sng" smtClean="0">
                <a:hlinkClick r:id="rId3"/>
              </a:rPr>
              <a:t>content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uploads</a:t>
            </a:r>
            <a:r>
              <a:rPr lang="ru-RU" u="sng" smtClean="0">
                <a:hlinkClick r:id="rId3"/>
              </a:rPr>
              <a:t>/2009/08/</a:t>
            </a:r>
            <a:r>
              <a:rPr lang="en-US" u="sng" smtClean="0">
                <a:hlinkClick r:id="rId3"/>
              </a:rPr>
              <a:t>provoloka</a:t>
            </a:r>
            <a:r>
              <a:rPr lang="ru-RU" u="sng" smtClean="0">
                <a:hlinkClick r:id="rId3"/>
              </a:rPr>
              <a:t>-7.</a:t>
            </a:r>
            <a:r>
              <a:rPr lang="en-US" u="sng" smtClean="0">
                <a:hlinkClick r:id="rId3"/>
              </a:rPr>
              <a:t>jpg</a:t>
            </a:r>
            <a:endParaRPr lang="ru-RU" smtClean="0"/>
          </a:p>
          <a:p>
            <a:r>
              <a:rPr lang="en-US" u="sng" smtClean="0">
                <a:hlinkClick r:id="rId4"/>
              </a:rPr>
              <a:t>http</a:t>
            </a:r>
            <a:r>
              <a:rPr lang="ru-RU" u="sng" smtClean="0">
                <a:hlinkClick r:id="rId4"/>
              </a:rPr>
              <a:t>://</a:t>
            </a:r>
            <a:r>
              <a:rPr lang="en-US" u="sng" smtClean="0">
                <a:hlinkClick r:id="rId4"/>
              </a:rPr>
              <a:t>castle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pri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ee</a:t>
            </a:r>
            <a:r>
              <a:rPr lang="ru-RU" u="sng" smtClean="0">
                <a:hlinkClick r:id="rId4"/>
              </a:rPr>
              <a:t>/</a:t>
            </a:r>
            <a:r>
              <a:rPr lang="en-US" u="sng" smtClean="0">
                <a:hlinkClick r:id="rId4"/>
              </a:rPr>
              <a:t>wp</a:t>
            </a:r>
            <a:r>
              <a:rPr lang="ru-RU" u="sng" smtClean="0">
                <a:hlinkClick r:id="rId4"/>
              </a:rPr>
              <a:t>-</a:t>
            </a:r>
            <a:r>
              <a:rPr lang="en-US" u="sng" smtClean="0">
                <a:hlinkClick r:id="rId4"/>
              </a:rPr>
              <a:t>content</a:t>
            </a:r>
            <a:r>
              <a:rPr lang="ru-RU" u="sng" smtClean="0">
                <a:hlinkClick r:id="rId4"/>
              </a:rPr>
              <a:t>/</a:t>
            </a:r>
            <a:r>
              <a:rPr lang="en-US" u="sng" smtClean="0">
                <a:hlinkClick r:id="rId4"/>
              </a:rPr>
              <a:t>uploads</a:t>
            </a:r>
            <a:r>
              <a:rPr lang="ru-RU" u="sng" smtClean="0">
                <a:hlinkClick r:id="rId4"/>
              </a:rPr>
              <a:t>/2009/08/</a:t>
            </a:r>
            <a:r>
              <a:rPr lang="en-US" u="sng" smtClean="0">
                <a:hlinkClick r:id="rId4"/>
              </a:rPr>
              <a:t>provoloka</a:t>
            </a:r>
            <a:r>
              <a:rPr lang="ru-RU" u="sng" smtClean="0">
                <a:hlinkClick r:id="rId4"/>
              </a:rPr>
              <a:t>-</a:t>
            </a:r>
            <a:r>
              <a:rPr lang="en-US" u="sng" smtClean="0">
                <a:hlinkClick r:id="rId4"/>
              </a:rPr>
              <a:t>isdelija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5"/>
              </a:rPr>
              <a:t>http</a:t>
            </a:r>
            <a:r>
              <a:rPr lang="ru-RU" u="sng" smtClean="0">
                <a:hlinkClick r:id="rId5"/>
              </a:rPr>
              <a:t>://</a:t>
            </a:r>
            <a:r>
              <a:rPr lang="en-US" u="sng" smtClean="0">
                <a:hlinkClick r:id="rId5"/>
              </a:rPr>
              <a:t>castle</a:t>
            </a:r>
            <a:r>
              <a:rPr lang="ru-RU" u="sng" smtClean="0">
                <a:hlinkClick r:id="rId5"/>
              </a:rPr>
              <a:t>.</a:t>
            </a:r>
            <a:r>
              <a:rPr lang="en-US" u="sng" smtClean="0">
                <a:hlinkClick r:id="rId5"/>
              </a:rPr>
              <a:t>pri</a:t>
            </a:r>
            <a:r>
              <a:rPr lang="ru-RU" u="sng" smtClean="0">
                <a:hlinkClick r:id="rId5"/>
              </a:rPr>
              <a:t>.</a:t>
            </a:r>
            <a:r>
              <a:rPr lang="en-US" u="sng" smtClean="0">
                <a:hlinkClick r:id="rId5"/>
              </a:rPr>
              <a:t>ee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wp</a:t>
            </a:r>
            <a:r>
              <a:rPr lang="ru-RU" u="sng" smtClean="0">
                <a:hlinkClick r:id="rId5"/>
              </a:rPr>
              <a:t>-</a:t>
            </a:r>
            <a:r>
              <a:rPr lang="en-US" u="sng" smtClean="0">
                <a:hlinkClick r:id="rId5"/>
              </a:rPr>
              <a:t>content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uploads</a:t>
            </a:r>
            <a:r>
              <a:rPr lang="ru-RU" u="sng" smtClean="0">
                <a:hlinkClick r:id="rId5"/>
              </a:rPr>
              <a:t>/2009/08/</a:t>
            </a:r>
            <a:r>
              <a:rPr lang="en-US" u="sng" smtClean="0">
                <a:hlinkClick r:id="rId5"/>
              </a:rPr>
              <a:t>provoloka</a:t>
            </a:r>
            <a:r>
              <a:rPr lang="ru-RU" u="sng" smtClean="0">
                <a:hlinkClick r:id="rId5"/>
              </a:rPr>
              <a:t>-1.</a:t>
            </a:r>
            <a:r>
              <a:rPr lang="en-US" u="sng" smtClean="0">
                <a:hlinkClick r:id="rId5"/>
              </a:rPr>
              <a:t>jpg</a:t>
            </a:r>
            <a:endParaRPr lang="ru-RU" smtClean="0"/>
          </a:p>
          <a:p>
            <a:r>
              <a:rPr lang="en-US" u="sng" smtClean="0">
                <a:hlinkClick r:id="rId2"/>
              </a:rPr>
              <a:t>http</a:t>
            </a:r>
            <a:r>
              <a:rPr lang="ru-RU" u="sng" smtClean="0">
                <a:hlinkClick r:id="rId2"/>
              </a:rPr>
              <a:t>://</a:t>
            </a:r>
            <a:r>
              <a:rPr lang="en-US" u="sng" smtClean="0">
                <a:hlinkClick r:id="rId2"/>
              </a:rPr>
              <a:t>castle</a:t>
            </a:r>
            <a:r>
              <a:rPr lang="ru-RU" u="sng" smtClean="0">
                <a:hlinkClick r:id="rId2"/>
              </a:rPr>
              <a:t>.</a:t>
            </a:r>
            <a:r>
              <a:rPr lang="en-US" u="sng" smtClean="0">
                <a:hlinkClick r:id="rId2"/>
              </a:rPr>
              <a:t>pri</a:t>
            </a:r>
            <a:r>
              <a:rPr lang="ru-RU" u="sng" smtClean="0">
                <a:hlinkClick r:id="rId2"/>
              </a:rPr>
              <a:t>.</a:t>
            </a:r>
            <a:r>
              <a:rPr lang="en-US" u="sng" smtClean="0">
                <a:hlinkClick r:id="rId2"/>
              </a:rPr>
              <a:t>ee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wp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content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uploads</a:t>
            </a:r>
            <a:r>
              <a:rPr lang="ru-RU" u="sng" smtClean="0">
                <a:hlinkClick r:id="rId2"/>
              </a:rPr>
              <a:t>/2009/08/</a:t>
            </a:r>
            <a:r>
              <a:rPr lang="en-US" u="sng" smtClean="0">
                <a:hlinkClick r:id="rId2"/>
              </a:rPr>
              <a:t>provoloka</a:t>
            </a:r>
            <a:r>
              <a:rPr lang="ru-RU" u="sng" smtClean="0">
                <a:hlinkClick r:id="rId2"/>
              </a:rPr>
              <a:t>-2.</a:t>
            </a:r>
            <a:r>
              <a:rPr lang="en-US" u="sng" smtClean="0">
                <a:hlinkClick r:id="rId2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3"/>
              </a:rPr>
              <a:t>http</a:t>
            </a:r>
            <a:r>
              <a:rPr lang="ru-RU" u="sng" smtClean="0">
                <a:hlinkClick r:id="rId3"/>
              </a:rPr>
              <a:t>://</a:t>
            </a:r>
            <a:r>
              <a:rPr lang="en-US" u="sng" smtClean="0">
                <a:hlinkClick r:id="rId3"/>
              </a:rPr>
              <a:t>castle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pri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ee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wp</a:t>
            </a:r>
            <a:r>
              <a:rPr lang="ru-RU" u="sng" smtClean="0">
                <a:hlinkClick r:id="rId3"/>
              </a:rPr>
              <a:t>-</a:t>
            </a:r>
            <a:r>
              <a:rPr lang="en-US" u="sng" smtClean="0">
                <a:hlinkClick r:id="rId3"/>
              </a:rPr>
              <a:t>content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uploads</a:t>
            </a:r>
            <a:r>
              <a:rPr lang="ru-RU" u="sng" smtClean="0">
                <a:hlinkClick r:id="rId3"/>
              </a:rPr>
              <a:t>/2009/08/</a:t>
            </a:r>
            <a:r>
              <a:rPr lang="en-US" u="sng" smtClean="0">
                <a:hlinkClick r:id="rId3"/>
              </a:rPr>
              <a:t>provoloka</a:t>
            </a:r>
            <a:r>
              <a:rPr lang="ru-RU" u="sng" smtClean="0">
                <a:hlinkClick r:id="rId3"/>
              </a:rPr>
              <a:t>-7.</a:t>
            </a:r>
            <a:r>
              <a:rPr lang="en-US" u="sng" smtClean="0">
                <a:hlinkClick r:id="rId3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4"/>
              </a:rPr>
              <a:t>http</a:t>
            </a:r>
            <a:r>
              <a:rPr lang="ru-RU" u="sng" smtClean="0">
                <a:hlinkClick r:id="rId4"/>
              </a:rPr>
              <a:t>://</a:t>
            </a:r>
            <a:r>
              <a:rPr lang="en-US" u="sng" smtClean="0">
                <a:hlinkClick r:id="rId4"/>
              </a:rPr>
              <a:t>castle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pri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ee</a:t>
            </a:r>
            <a:r>
              <a:rPr lang="ru-RU" u="sng" smtClean="0">
                <a:hlinkClick r:id="rId4"/>
              </a:rPr>
              <a:t>/</a:t>
            </a:r>
            <a:r>
              <a:rPr lang="en-US" u="sng" smtClean="0">
                <a:hlinkClick r:id="rId4"/>
              </a:rPr>
              <a:t>wp</a:t>
            </a:r>
            <a:r>
              <a:rPr lang="ru-RU" u="sng" smtClean="0">
                <a:hlinkClick r:id="rId4"/>
              </a:rPr>
              <a:t>-</a:t>
            </a:r>
            <a:r>
              <a:rPr lang="en-US" u="sng" smtClean="0">
                <a:hlinkClick r:id="rId4"/>
              </a:rPr>
              <a:t>content</a:t>
            </a:r>
            <a:r>
              <a:rPr lang="ru-RU" u="sng" smtClean="0">
                <a:hlinkClick r:id="rId4"/>
              </a:rPr>
              <a:t>/</a:t>
            </a:r>
            <a:r>
              <a:rPr lang="en-US" u="sng" smtClean="0">
                <a:hlinkClick r:id="rId4"/>
              </a:rPr>
              <a:t>uploads</a:t>
            </a:r>
            <a:r>
              <a:rPr lang="ru-RU" u="sng" smtClean="0">
                <a:hlinkClick r:id="rId4"/>
              </a:rPr>
              <a:t>/2009/08/</a:t>
            </a:r>
            <a:r>
              <a:rPr lang="en-US" u="sng" smtClean="0">
                <a:hlinkClick r:id="rId4"/>
              </a:rPr>
              <a:t>provoloka</a:t>
            </a:r>
            <a:r>
              <a:rPr lang="ru-RU" u="sng" smtClean="0">
                <a:hlinkClick r:id="rId4"/>
              </a:rPr>
              <a:t>-</a:t>
            </a:r>
            <a:r>
              <a:rPr lang="en-US" u="sng" smtClean="0">
                <a:hlinkClick r:id="rId4"/>
              </a:rPr>
              <a:t>isdelija</a:t>
            </a:r>
            <a:r>
              <a:rPr lang="ru-RU" u="sng" smtClean="0">
                <a:hlinkClick r:id="rId4"/>
              </a:rPr>
              <a:t>.</a:t>
            </a:r>
            <a:r>
              <a:rPr lang="en-US" u="sng" smtClean="0">
                <a:hlinkClick r:id="rId4"/>
              </a:rPr>
              <a:t>jpg</a:t>
            </a:r>
            <a:endParaRPr lang="ru-RU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Содержимое 1"/>
          <p:cNvSpPr>
            <a:spLocks noGrp="1"/>
          </p:cNvSpPr>
          <p:nvPr>
            <p:ph idx="1"/>
          </p:nvPr>
        </p:nvSpPr>
        <p:spPr>
          <a:xfrm>
            <a:off x="250825" y="476250"/>
            <a:ext cx="8569325" cy="6121400"/>
          </a:xfrm>
        </p:spPr>
        <p:txBody>
          <a:bodyPr/>
          <a:lstStyle/>
          <a:p>
            <a:r>
              <a:rPr lang="ru-RU" u="sng" smtClean="0">
                <a:hlinkClick r:id="rId2"/>
              </a:rPr>
              <a:t>http://placepic.ru/uploads/posts/2009-10/1255718226_314435_305583.jpg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3"/>
              </a:rPr>
              <a:t>http</a:t>
            </a:r>
            <a:r>
              <a:rPr lang="ru-RU" u="sng" smtClean="0">
                <a:hlinkClick r:id="rId3"/>
              </a:rPr>
              <a:t>://</a:t>
            </a:r>
            <a:r>
              <a:rPr lang="en-US" u="sng" smtClean="0">
                <a:hlinkClick r:id="rId3"/>
              </a:rPr>
              <a:t>great</a:t>
            </a:r>
            <a:r>
              <a:rPr lang="ru-RU" u="sng" smtClean="0">
                <a:hlinkClick r:id="rId3"/>
              </a:rPr>
              <a:t>-</a:t>
            </a:r>
            <a:r>
              <a:rPr lang="en-US" u="sng" smtClean="0">
                <a:hlinkClick r:id="rId3"/>
              </a:rPr>
              <a:t>egypt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ru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wp</a:t>
            </a:r>
            <a:r>
              <a:rPr lang="ru-RU" u="sng" smtClean="0">
                <a:hlinkClick r:id="rId3"/>
              </a:rPr>
              <a:t>-</a:t>
            </a:r>
            <a:r>
              <a:rPr lang="en-US" u="sng" smtClean="0">
                <a:hlinkClick r:id="rId3"/>
              </a:rPr>
              <a:t>content</a:t>
            </a:r>
            <a:r>
              <a:rPr lang="ru-RU" u="sng" smtClean="0">
                <a:hlinkClick r:id="rId3"/>
              </a:rPr>
              <a:t>/</a:t>
            </a:r>
            <a:r>
              <a:rPr lang="en-US" u="sng" smtClean="0">
                <a:hlinkClick r:id="rId3"/>
              </a:rPr>
              <a:t>uploads</a:t>
            </a:r>
            <a:r>
              <a:rPr lang="ru-RU" u="sng" smtClean="0">
                <a:hlinkClick r:id="rId3"/>
              </a:rPr>
              <a:t>/2012/01/</a:t>
            </a:r>
            <a:r>
              <a:rPr lang="en-US" u="sng" smtClean="0">
                <a:hlinkClick r:id="rId3"/>
              </a:rPr>
              <a:t>plavka</a:t>
            </a:r>
            <a:r>
              <a:rPr lang="ru-RU" u="sng" smtClean="0">
                <a:hlinkClick r:id="rId3"/>
              </a:rPr>
              <a:t>.</a:t>
            </a:r>
            <a:r>
              <a:rPr lang="en-US" u="sng" smtClean="0">
                <a:hlinkClick r:id="rId3"/>
              </a:rPr>
              <a:t>jpg</a:t>
            </a:r>
            <a:r>
              <a:rPr lang="ru-RU" smtClean="0"/>
              <a:t> </a:t>
            </a:r>
          </a:p>
          <a:p>
            <a:r>
              <a:rPr lang="ru-RU" u="sng" smtClean="0">
                <a:hlinkClick r:id="rId4"/>
              </a:rPr>
              <a:t>http://stranamasterov.ru/img/i2012/02/09/dsc01881_0.jpg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5"/>
              </a:rPr>
              <a:t>http</a:t>
            </a:r>
            <a:r>
              <a:rPr lang="ru-RU" u="sng" smtClean="0">
                <a:hlinkClick r:id="rId5"/>
              </a:rPr>
              <a:t>://</a:t>
            </a:r>
            <a:r>
              <a:rPr lang="en-US" u="sng" smtClean="0">
                <a:hlinkClick r:id="rId5"/>
              </a:rPr>
              <a:t>re</a:t>
            </a:r>
            <a:r>
              <a:rPr lang="ru-RU" u="sng" smtClean="0">
                <a:hlinkClick r:id="rId5"/>
              </a:rPr>
              <a:t>-</a:t>
            </a:r>
            <a:r>
              <a:rPr lang="en-US" u="sng" smtClean="0">
                <a:hlinkClick r:id="rId5"/>
              </a:rPr>
              <a:t>actor</a:t>
            </a:r>
            <a:r>
              <a:rPr lang="ru-RU" u="sng" smtClean="0">
                <a:hlinkClick r:id="rId5"/>
              </a:rPr>
              <a:t>.</a:t>
            </a:r>
            <a:r>
              <a:rPr lang="en-US" u="sng" smtClean="0">
                <a:hlinkClick r:id="rId5"/>
              </a:rPr>
              <a:t>net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uploads</a:t>
            </a:r>
            <a:r>
              <a:rPr lang="ru-RU" u="sng" smtClean="0">
                <a:hlinkClick r:id="rId5"/>
              </a:rPr>
              <a:t>/</a:t>
            </a:r>
            <a:r>
              <a:rPr lang="en-US" u="sng" smtClean="0">
                <a:hlinkClick r:id="rId5"/>
              </a:rPr>
              <a:t>posts</a:t>
            </a:r>
            <a:r>
              <a:rPr lang="ru-RU" u="sng" smtClean="0">
                <a:hlinkClick r:id="rId5"/>
              </a:rPr>
              <a:t>/2012-03/1331042408_8.</a:t>
            </a:r>
            <a:r>
              <a:rPr lang="en-US" u="sng" smtClean="0">
                <a:hlinkClick r:id="rId5"/>
              </a:rPr>
              <a:t>jpg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6"/>
              </a:rPr>
              <a:t>http</a:t>
            </a:r>
            <a:r>
              <a:rPr lang="ru-RU" u="sng" smtClean="0">
                <a:hlinkClick r:id="rId6"/>
              </a:rPr>
              <a:t>://</a:t>
            </a:r>
            <a:r>
              <a:rPr lang="en-US" u="sng" smtClean="0">
                <a:hlinkClick r:id="rId6"/>
              </a:rPr>
              <a:t>www</a:t>
            </a:r>
            <a:r>
              <a:rPr lang="ru-RU" u="sng" smtClean="0">
                <a:hlinkClick r:id="rId6"/>
              </a:rPr>
              <a:t>.</a:t>
            </a:r>
            <a:r>
              <a:rPr lang="en-US" u="sng" smtClean="0">
                <a:hlinkClick r:id="rId6"/>
              </a:rPr>
              <a:t>provoloka</a:t>
            </a:r>
            <a:r>
              <a:rPr lang="ru-RU" u="sng" smtClean="0">
                <a:hlinkClick r:id="rId6"/>
              </a:rPr>
              <a:t>-</a:t>
            </a:r>
            <a:r>
              <a:rPr lang="en-US" u="sng" smtClean="0">
                <a:hlinkClick r:id="rId6"/>
              </a:rPr>
              <a:t>izhevsk</a:t>
            </a:r>
            <a:r>
              <a:rPr lang="ru-RU" u="sng" smtClean="0">
                <a:hlinkClick r:id="rId6"/>
              </a:rPr>
              <a:t>.</a:t>
            </a:r>
            <a:r>
              <a:rPr lang="en-US" u="sng" smtClean="0">
                <a:hlinkClick r:id="rId6"/>
              </a:rPr>
              <a:t>ru</a:t>
            </a:r>
            <a:r>
              <a:rPr lang="ru-RU" u="sng" smtClean="0">
                <a:hlinkClick r:id="rId6"/>
              </a:rPr>
              <a:t>/2012/03/</a:t>
            </a:r>
            <a:r>
              <a:rPr lang="en-US" u="sng" smtClean="0">
                <a:hlinkClick r:id="rId6"/>
              </a:rPr>
              <a:t>provoloka</a:t>
            </a:r>
            <a:r>
              <a:rPr lang="ru-RU" u="sng" smtClean="0">
                <a:hlinkClick r:id="rId6"/>
              </a:rPr>
              <a:t>-</a:t>
            </a:r>
            <a:r>
              <a:rPr lang="en-US" u="sng" smtClean="0">
                <a:hlinkClick r:id="rId6"/>
              </a:rPr>
              <a:t>svarochnaya</a:t>
            </a:r>
            <a:r>
              <a:rPr lang="ru-RU" u="sng" smtClean="0">
                <a:hlinkClick r:id="rId6"/>
              </a:rPr>
              <a:t>-</a:t>
            </a:r>
            <a:r>
              <a:rPr lang="en-US" u="sng" smtClean="0">
                <a:hlinkClick r:id="rId6"/>
              </a:rPr>
              <a:t>izhevsk</a:t>
            </a:r>
            <a:r>
              <a:rPr lang="ru-RU" u="sng" smtClean="0">
                <a:hlinkClick r:id="rId6"/>
              </a:rPr>
              <a:t>.</a:t>
            </a:r>
            <a:r>
              <a:rPr lang="en-US" u="sng" smtClean="0">
                <a:hlinkClick r:id="rId6"/>
              </a:rPr>
              <a:t>html</a:t>
            </a:r>
            <a:r>
              <a:rPr lang="ru-RU" smtClean="0"/>
              <a:t> </a:t>
            </a:r>
          </a:p>
          <a:p>
            <a:r>
              <a:rPr lang="ru-RU" u="sng" smtClean="0">
                <a:hlinkClick r:id="rId7"/>
              </a:rPr>
              <a:t>http://barnaul.narashvat.ru/media/images/2012/08/06/big/367972807787c0695953116d79957947.png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8"/>
              </a:rPr>
              <a:t>http</a:t>
            </a:r>
            <a:r>
              <a:rPr lang="ru-RU" u="sng" smtClean="0">
                <a:hlinkClick r:id="rId8"/>
              </a:rPr>
              <a:t>://</a:t>
            </a:r>
            <a:r>
              <a:rPr lang="en-US" u="sng" smtClean="0">
                <a:hlinkClick r:id="rId8"/>
              </a:rPr>
              <a:t>master</a:t>
            </a:r>
            <a:r>
              <a:rPr lang="ru-RU" u="sng" smtClean="0">
                <a:hlinkClick r:id="rId8"/>
              </a:rPr>
              <a:t>-</a:t>
            </a:r>
            <a:r>
              <a:rPr lang="en-US" u="sng" smtClean="0">
                <a:hlinkClick r:id="rId8"/>
              </a:rPr>
              <a:t>podarkoff</a:t>
            </a:r>
            <a:r>
              <a:rPr lang="ru-RU" u="sng" smtClean="0">
                <a:hlinkClick r:id="rId8"/>
              </a:rPr>
              <a:t>.</a:t>
            </a:r>
            <a:r>
              <a:rPr lang="en-US" u="sng" smtClean="0">
                <a:hlinkClick r:id="rId8"/>
              </a:rPr>
              <a:t>ru</a:t>
            </a:r>
            <a:r>
              <a:rPr lang="ru-RU" u="sng" smtClean="0">
                <a:hlinkClick r:id="rId8"/>
              </a:rPr>
              <a:t>/</a:t>
            </a:r>
            <a:r>
              <a:rPr lang="en-US" u="sng" smtClean="0">
                <a:hlinkClick r:id="rId8"/>
              </a:rPr>
              <a:t>wp</a:t>
            </a:r>
            <a:r>
              <a:rPr lang="ru-RU" u="sng" smtClean="0">
                <a:hlinkClick r:id="rId8"/>
              </a:rPr>
              <a:t>-</a:t>
            </a:r>
            <a:r>
              <a:rPr lang="en-US" u="sng" smtClean="0">
                <a:hlinkClick r:id="rId8"/>
              </a:rPr>
              <a:t>content</a:t>
            </a:r>
            <a:r>
              <a:rPr lang="ru-RU" u="sng" smtClean="0">
                <a:hlinkClick r:id="rId8"/>
              </a:rPr>
              <a:t>/</a:t>
            </a:r>
            <a:r>
              <a:rPr lang="en-US" u="sng" smtClean="0">
                <a:hlinkClick r:id="rId8"/>
              </a:rPr>
              <a:t>uploads</a:t>
            </a:r>
            <a:r>
              <a:rPr lang="ru-RU" u="sng" smtClean="0">
                <a:hlinkClick r:id="rId8"/>
              </a:rPr>
              <a:t>/2012/12/</a:t>
            </a:r>
            <a:r>
              <a:rPr lang="en-US" u="sng" smtClean="0">
                <a:hlinkClick r:id="rId8"/>
              </a:rPr>
              <a:t>instrumenti</a:t>
            </a:r>
            <a:r>
              <a:rPr lang="ru-RU" u="sng" smtClean="0">
                <a:hlinkClick r:id="rId8"/>
              </a:rPr>
              <a:t>.</a:t>
            </a:r>
            <a:r>
              <a:rPr lang="en-US" u="sng" smtClean="0">
                <a:hlinkClick r:id="rId8"/>
              </a:rPr>
              <a:t>jpeg</a:t>
            </a:r>
            <a:endParaRPr lang="ru-RU" smtClean="0"/>
          </a:p>
        </p:txBody>
      </p:sp>
    </p:spTree>
  </p:cSld>
  <p:clrMapOvr>
    <a:masterClrMapping/>
  </p:clrMapOvr>
  <p:transition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205038"/>
            <a:ext cx="9144000" cy="3890962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  <a:t>СПАСИБО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  <a:t>ЗА ВНИМАНИЕ !</a:t>
            </a:r>
            <a:endParaRPr lang="ru-RU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2" name="Rectangle 4"/>
          <p:cNvSpPr>
            <a:spLocks noGrp="1" noChangeArrowheads="1"/>
          </p:cNvSpPr>
          <p:nvPr>
            <p:ph idx="1"/>
          </p:nvPr>
        </p:nvSpPr>
        <p:spPr>
          <a:xfrm>
            <a:off x="5219700" y="1484313"/>
            <a:ext cx="3673475" cy="49688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   Проволоку вначале получали, отрезая от металлического листа узкие полоски, которые либо перекручивали и затем прокатывали между двумя плоскими поверхностями, чтобы сгладить их острые кромки, либо спирально навивали на круглый сердечник.</a:t>
            </a:r>
          </a:p>
        </p:txBody>
      </p:sp>
      <p:pic>
        <p:nvPicPr>
          <p:cNvPr id="9" name="Picture 6" descr="http://castle.pri.ee/wp-content/uploads/2009/08/provoloka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332656"/>
            <a:ext cx="3189530" cy="154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6" name="Picture 10" descr="http://spirit.artofsword.com/images/site-big/smithy-big.gif"/>
          <p:cNvPicPr>
            <a:picLocks noChangeAspect="1" noChangeArrowheads="1"/>
          </p:cNvPicPr>
          <p:nvPr/>
        </p:nvPicPr>
        <p:blipFill>
          <a:blip r:embed="rId3" cstate="email"/>
          <a:srcRect l="2370" t="2930" r="5205" b="6234"/>
          <a:stretch>
            <a:fillRect/>
          </a:stretch>
        </p:blipFill>
        <p:spPr bwMode="auto">
          <a:xfrm>
            <a:off x="1043608" y="319731"/>
            <a:ext cx="3456384" cy="2747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8" name="Picture 12" descr="http://spirit.artofsword.com/images/site-big/anvil-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284984"/>
            <a:ext cx="4752528" cy="3173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55650" y="1268413"/>
            <a:ext cx="7777163" cy="1081087"/>
          </a:xfrm>
        </p:spPr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Украшение кольцо.   Выполнено из толстых проволок и имеет замкнутые концы.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00"/>
            <a:ext cx="9144000" cy="17281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 Украшения </a:t>
            </a:r>
            <a:r>
              <a:rPr lang="ru-RU" sz="4000" b="1">
                <a:solidFill>
                  <a:schemeClr val="accent3">
                    <a:lumMod val="50000"/>
                  </a:schemeClr>
                </a:solidFill>
                <a:latin typeface="+mn-lt"/>
              </a:rPr>
              <a:t>из древних кладов</a:t>
            </a:r>
            <a:r>
              <a:rPr lang="ru-RU" sz="3200" b="1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31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50" name="Picture 10" descr="http://ic.pics.livejournal.com/starcheolog/63421933/991129/991129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556005" y="1124515"/>
            <a:ext cx="3937333" cy="5954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750" y="476250"/>
            <a:ext cx="7488238" cy="554513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Из золотой, серебряной и медной проволоки плели красивые и изящные цепочки самого различного назначения, браслеты, височные кольца, подвески. 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315416"/>
            <a:ext cx="91440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3200" b="1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1272" name="Picture 8" descr="http://family-history.ru/pic/catalog/costume/visochnye-koltsa_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2133600"/>
            <a:ext cx="6553200" cy="411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132138" y="2636838"/>
            <a:ext cx="2663825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Применение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2725" y="3716338"/>
            <a:ext cx="2592388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Доспехи воинов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32138" y="620713"/>
            <a:ext cx="2519362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Украшения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6013" y="3716338"/>
            <a:ext cx="2663825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Скобяные изделия</a:t>
            </a:r>
          </a:p>
        </p:txBody>
      </p:sp>
      <p:sp>
        <p:nvSpPr>
          <p:cNvPr id="10" name="Стрелка вверх 9"/>
          <p:cNvSpPr/>
          <p:nvPr/>
        </p:nvSpPr>
        <p:spPr>
          <a:xfrm>
            <a:off x="4211638" y="1341438"/>
            <a:ext cx="504825" cy="1295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2295" name="Picture 13" descr="http://castle.pri.ee/wp-content/uploads/2009/08/provoloka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1500" y="4581525"/>
            <a:ext cx="20161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5" descr="https://pp.vk.me/c623919/v623919721/3e18e/iudZHYO-Sb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476250"/>
            <a:ext cx="2447925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7" descr="http://www.snowball.ru/oim/img/kolchug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7400" y="596900"/>
            <a:ext cx="302577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9" descr="http://repace.ru/files/images/17.previe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6013" y="4581525"/>
            <a:ext cx="25193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углом вверх 15"/>
          <p:cNvSpPr/>
          <p:nvPr/>
        </p:nvSpPr>
        <p:spPr>
          <a:xfrm flipV="1">
            <a:off x="5795963" y="2997200"/>
            <a:ext cx="850900" cy="70802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углом вверх 16"/>
          <p:cNvSpPr/>
          <p:nvPr/>
        </p:nvSpPr>
        <p:spPr>
          <a:xfrm flipH="1" flipV="1">
            <a:off x="2268538" y="2997200"/>
            <a:ext cx="863600" cy="7318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проволоки</a:t>
            </a:r>
            <a:endParaRPr lang="ru-RU" sz="32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48990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 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Ныне проволоку производят волочением.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Суть этой технологии – протягивание металлических прутьев через конические сужающиеся отверстия.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316" name="Picture 7" descr="http://castle.pri.ee/wp-content/uploads/2009/08/provoloka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708275"/>
            <a:ext cx="85693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1058</TotalTime>
  <Words>1016</Words>
  <Application>Microsoft Office PowerPoint</Application>
  <PresentationFormat>Экран (4:3)</PresentationFormat>
  <Paragraphs>121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Бумажная</vt:lpstr>
      <vt:lpstr> ПЛЕТЕНИЕ ИЗ ПРОВОЛОКИ</vt:lpstr>
      <vt:lpstr>Цели урока</vt:lpstr>
      <vt:lpstr>    Проволока - это металлическое изделие (полуфабрикат) большой длины, но небольшого поперечного сечения разной формы. </vt:lpstr>
      <vt:lpstr>История развития плетения из проволоки</vt:lpstr>
      <vt:lpstr>Слайд 5</vt:lpstr>
      <vt:lpstr>    Украшения из древних кладов </vt:lpstr>
      <vt:lpstr>    </vt:lpstr>
      <vt:lpstr>Слайд 8</vt:lpstr>
      <vt:lpstr>Получение проволоки</vt:lpstr>
      <vt:lpstr>Проволоку изготавливают из:</vt:lpstr>
      <vt:lpstr>Формы проволоки</vt:lpstr>
      <vt:lpstr>Слайд 12</vt:lpstr>
      <vt:lpstr>Инструменты</vt:lpstr>
      <vt:lpstr>Виды работ с проволокой </vt:lpstr>
      <vt:lpstr>Слайд 15</vt:lpstr>
      <vt:lpstr>Слайд 16</vt:lpstr>
      <vt:lpstr>Техника безопасной работы с проволокой</vt:lpstr>
      <vt:lpstr>Технология изготовления  фигурок из проволоки </vt:lpstr>
      <vt:lpstr>Перед тем как приступить к работе, определитесь с размером рыбки. К примеру, для рыбки длиной около 10 см вам понадобится отрезок проволоки 30 см. Возьмите проволоку диаметром 0,8 мм необходимой длины и согните её. Одна из сторон согнутой проволоки должна быть на несколько (5-6) сантиметров длиннее второй стороны.</vt:lpstr>
      <vt:lpstr>На месте сгиба круглогубцами сделайте изгиб.</vt:lpstr>
      <vt:lpstr>Сделав виток проволоки, наметьте начало хвоста. </vt:lpstr>
      <vt:lpstr>Из более длинного кончика проволоки изогните хвостик. Кончик «хвостовой» проволоки спрячьте под витком более короткой проволоки. </vt:lpstr>
      <vt:lpstr>Из короткого кончика сделайте небольшую завитушку, которая прикроет все соединения. Аккуратными движениями расплющьте немного рыбку молотком. </vt:lpstr>
      <vt:lpstr>Отрезком проволоки 0,8 мм длиной 30 см формируем плавники. Ненужную проволоку отщипываем кусачками. Плавники также немного расплющиваем</vt:lpstr>
      <vt:lpstr>Слайд 25</vt:lpstr>
      <vt:lpstr>Слайд 26</vt:lpstr>
      <vt:lpstr>Далее используем более тонкую проволоку диаметром 0,4 мм. Крепим длинный отрезок тонкой проволоки к голове рыбы. Нанизываем на неё бусинку и витком прикрепляем к проволоке от плавников. </vt:lpstr>
      <vt:lpstr>Дальше нам понадобятся опять круглогубцы, которыми через каждые несколько миллиметров делаем множество завитушек.</vt:lpstr>
      <vt:lpstr>Если не хватило основной проволоки для завитушек, можно сделать отдельные кудрявые проволочки и прикрепить к рыбке.</vt:lpstr>
      <vt:lpstr>Отрезком проволоки длиной 20 см крепимся около перехода хвоста в тело, обматываем хвостик, причём, чем небрежнее будут витки, тем живее будет казаться хвостик. </vt:lpstr>
      <vt:lpstr>Второй вариант рыбки</vt:lpstr>
      <vt:lpstr>Схема заготовки каркаса рыбки</vt:lpstr>
      <vt:lpstr>Каркас  рыбки</vt:lpstr>
      <vt:lpstr> Соединить отдельные детали каркаса рыбы в местах соприкосновения тонкой проволокой (показано красным цветом). Проверить, плоским ли получилось произведение, осторожно выпрямить, если оно не совсем плоское</vt:lpstr>
      <vt:lpstr>Разделить каркас на фигуры </vt:lpstr>
      <vt:lpstr>Слайд 36</vt:lpstr>
      <vt:lpstr>Заполнение элементов</vt:lpstr>
      <vt:lpstr>Слайд 38</vt:lpstr>
      <vt:lpstr>Слайд 39</vt:lpstr>
      <vt:lpstr>Используемая литература и сайт</vt:lpstr>
      <vt:lpstr>Слайд 41</vt:lpstr>
      <vt:lpstr>Слайд 42</vt:lpstr>
      <vt:lpstr>Слайд 43</vt:lpstr>
      <vt:lpstr>Слайд 44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Наталинка</cp:lastModifiedBy>
  <cp:revision>170</cp:revision>
  <dcterms:created xsi:type="dcterms:W3CDTF">2012-11-01T00:44:07Z</dcterms:created>
  <dcterms:modified xsi:type="dcterms:W3CDTF">2020-11-11T20:51:41Z</dcterms:modified>
</cp:coreProperties>
</file>