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9" r:id="rId8"/>
    <p:sldId id="268" r:id="rId9"/>
    <p:sldId id="266" r:id="rId10"/>
    <p:sldId id="273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82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5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4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7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90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54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508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30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2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06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06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A6906-56BE-4314-998D-0009BF65A9E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5FBBF-4EC9-4EF0-BE06-2087339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0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413338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безопасного поведения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неблагоприятной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экологической обстановке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Панкова В.С.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Ноябрь 2020г.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present5.com/presentation/-108581811_437130454/image-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0422" y="188641"/>
            <a:ext cx="3245474" cy="229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5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-495151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64704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Снижение негативного влияния шума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Каковы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 правила поведения при неблагоприятной экологической обстановке, когда человека окружают раздражающие громкие звуки? На производствах для устранения шума рабочим выдаются специальные наушники. Они поглощают звук и позволяют сохранить высокую производительность человека в течение длительного периода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Если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ваш дом стоит на оживленной улице, то не стоит открывать в комнате окна в часы пик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Также не следует проводить много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перед экраном телевизора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включать на всю мощность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радиоаппаратуру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 безопасность при неблагоприятной экологической обстановк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1622" y="3717032"/>
            <a:ext cx="2781004" cy="298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088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-495151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836713"/>
            <a:ext cx="84969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Нужно отметить 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значительного снижения уровня загрязнения окружающей нас природной среды в ближайшем будущем вряд ли можно ожидать. Тем более важно снизить отрицательное влияние загрязнения на здоровье человека, внося соответствующие изменения в свой образ жизни, повысив общую культуру в области экологической безопасности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этой связи можем предложить вам на ваше решение три варианта поведения в повседневной жизни в условиях не совсем благоприятной экологической обстановки.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это расширение возможностей вашего организма противостоять различным опасным для здоровья веществам и факторам окружающей среды, которое можно достичь за счет увеличения в различных пределах в ежедневном пищевом рационе продуктов, содержащих витамины А, С и 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это желание каждого человека внести посильный вклад в сохранение окружающей природной среды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Третий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это умение в повседневной жизни избегать мест, где концентрация вредных веществ превышает установленные нормы.</a:t>
            </a:r>
          </a:p>
        </p:txBody>
      </p:sp>
    </p:spTree>
    <p:extLst>
      <p:ext uri="{BB962C8B-B14F-4D97-AF65-F5344CB8AC3E}">
        <p14:creationId xmlns:p14="http://schemas.microsoft.com/office/powerpoint/2010/main" val="4185386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751344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современного этапа развития человеческого общества характерны высокие темпы научно-технической революции. Однако вместе с создаваемыми благами прогресс принес нашей планете нарушения биологического равновесия, что вызвало снижение качества среды обитания для всего живого.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Неблагоприятная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экологическая обстановка негативно сказывается и на здоровье самого человека. Ведь по данным экспертов загрязнение окружающей нас среды по силе своего отрицательного воздействия находится на втором месте после образа жизни людей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Возникновение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всех этих ситуаций не только ухудшает условия жизни человека, но и угрожают его здоровью. Какими же должны быть наши правила поведения при неблагоприятной экологической обстановке? </a:t>
            </a:r>
          </a:p>
        </p:txBody>
      </p:sp>
    </p:spTree>
    <p:extLst>
      <p:ext uri="{BB962C8B-B14F-4D97-AF65-F5344CB8AC3E}">
        <p14:creationId xmlns:p14="http://schemas.microsoft.com/office/powerpoint/2010/main" val="172395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-633650"/>
            <a:ext cx="85689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Загрязнение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атмосферы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здоровье во многом зависит от того, каким воздухом мы дышим. Состояние этого природного ресурса влияет и на жизнедеятельность животного и растительного мира.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неблагоприятной экологической обстановкой страдают от стоящего над промышленными зонами смога. В его облаке находится большое содержание загрязняющих веществ. Особую опасность для горожан представляет сернистый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газ, который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вызывает различные патологи органов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дыхания.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правила безопасного поведения при неблагоприятной экологической обстановк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229220"/>
            <a:ext cx="7416824" cy="238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51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612845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Негативное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влияние на наше здоровье может оказать и домашний воздух.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Специалистами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лабораторных условиях было проведено сравнение воздуха городских улиц и жилых помещений. Результат оказался неожиданным. Оказывается, что воздух в наших комнатах грязнее уличного в 4-6 раз и токсичнее его в 8-10 раз. Все это вызвано воздействием линолеума, свинцовых белил, стиральных порошков, лака, красок, различных полимеров, мебели, изготовленной с применением синтетических клеящих веществ и т. д. </a:t>
            </a:r>
          </a:p>
        </p:txBody>
      </p:sp>
      <p:pic>
        <p:nvPicPr>
          <p:cNvPr id="5122" name="Picture 2" descr="https://mtdata.ru/u2/photo9F59/20966087200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3" y="4008108"/>
            <a:ext cx="5271329" cy="275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51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-772150"/>
            <a:ext cx="849694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Снижение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негативного влияния загрязненного воздуха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сегодняшний день рекомендуют, прежде всего, дышать носом. Дело в том, что слизистая оболочка этого дыхательного органа покрыта большим количеством ресничек, которые, подобно щетке, вбирают в себя большую часть вредной пыли, не пуская ее в легкие. Кроме того, в повседневной жизни нужно избегать тех мест, где воздух особенно загрязнен.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неблагоприятной экологической обстановке в помещении его следует почаще проветривать. Только имейте в виду, что если недалеко от вашего дома располагается промышленная зона, то, открывая форточку, следует учитывать направление дующего ветра.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https://sense-life.com/wp-content/uploads/2020/05/6-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988693"/>
            <a:ext cx="2756083" cy="170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51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751344"/>
            <a:ext cx="849694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Загрязнение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воды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человека зависит не только от чистоты атмосферного воздуха. В не меньшей степени на него влияет и качество используемой им воды. По данным статистики ее загрязнение вызывает 80% патологий, связанных с плохой экологией. Почему возникла эта проблема? Дело в том, что сегодня в водоемы сбрасывается большое количество отходов промышленных и хозяйственно-бытовых предприятий, а также агропромышленного комплекса. Именно эта сфера деятельности человека в значительной степени отравляет реки, моря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океаны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загрязненной водой могут переноситься различные кишечные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инфекции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Серьезную опасность для нашего здоровья несет в себе и химический состав воды. </a:t>
            </a:r>
          </a:p>
        </p:txBody>
      </p:sp>
      <p:pic>
        <p:nvPicPr>
          <p:cNvPr id="3074" name="Picture 2" descr="меры безопасности при неблагоприятной экологической обстановке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341102"/>
            <a:ext cx="3419872" cy="227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0.wp.com/dndz.com.ua/wp-content/uploads/2019/03/voda_musor_nechistoty.jpg?fit=1678%2C11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475011"/>
            <a:ext cx="3218050" cy="214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51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-495151"/>
            <a:ext cx="849694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негативного влияния загрязненной воды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Каковы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правила безопасного поведения при неблагоприятной экологической обстановке, когда загрязнена столь нужная для нашего организма жидкость? В этом случае специалисты рекомендуют пользоваться кипяченой водой. Тогда организм будет защищен от попадания в него болезнетворных микробов, вызывающих дизентерию, холеру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., а также от избыточного количества солей кальция.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устранения негативного влияния воду из-под крана нужно налить в стеклянную посуду и выдержать в ней на протяжении трех часов.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одним способом удаления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диоксинов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иных вредных веществ является использование фильтра. В этом устройстве вода проходит через активированный уголь и полностью очищается. </a:t>
            </a:r>
          </a:p>
        </p:txBody>
      </p:sp>
      <p:pic>
        <p:nvPicPr>
          <p:cNvPr id="11266" name="Picture 2" descr="города с неблагоприятной экологической обстановкой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518079"/>
            <a:ext cx="3355132" cy="223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pb.premier-techno.ru/upload/iblock/664/6640705ae4186f65c904b5f0bc559d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4706026"/>
            <a:ext cx="2015377" cy="201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domotmoem.ru/wp-content/uploads/2016/11/o-TEA-KETTLE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domotmoem.ru/wp-content/uploads/2016/11/o-TEA-KETTLE-facebook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s://domotmoem.ru/wp-content/uploads/2016/11/o-TEA-KETTLE-facebook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s://domotmoem.ru/wp-content/uploads/2016/11/o-TEA-KETTLE-facebook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8" name="Picture 14" descr="https://avatars.mds.yandex.net/get-zen_doc/3373796/pub_5ed26c67a12a0d122528270d_5ed26d38a3248275781aac06/scale_12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737051"/>
            <a:ext cx="3313819" cy="190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386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-495151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-772150"/>
            <a:ext cx="84969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продуктов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Огромное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влияние на здоровье человека оказывает и его пища. В сложившихся в современном мире условиях, когда вредными веществами загрязнена вода и атмосферный воздух, а также ведется повсеместная химизация почв, снижается и качество употребляемых нами продуктов.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негативно действует на человека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самых тяжелых случаях возможен даже летальный исход. </a:t>
            </a:r>
          </a:p>
        </p:txBody>
      </p:sp>
      <p:pic>
        <p:nvPicPr>
          <p:cNvPr id="12290" name="Picture 2" descr="https://staradm.ru/sites/default/files/news2015/30b069408a6e0a55c529961bdd3f23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130" y="3717032"/>
            <a:ext cx="3099403" cy="309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tbn-tv.ru/lady/files/2016/08/zdorovye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919758"/>
            <a:ext cx="4269432" cy="284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38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powerpointthemes.net/wp-content/uploads/2015/09/microsoft-office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-495151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-910649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негативного влияния загрязненных продуктов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Прежде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всего, они состоят в тщательном мытье овощей и фруктов перед 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употреблением, снятие с овощей и фруктов кожуры.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Эта мера проста, но довольно эффективна. Ведь большая часть пестицидов накапливается именно на поверхности этих даров природы.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приготовления овощей лучше всего использовать варку. При этом концентрация нитратов снизится: в картофеле - на 80%; в капусте и моркови - на 70%; в свекле - на 50%. </a:t>
            </a:r>
          </a:p>
        </p:txBody>
      </p:sp>
      <p:pic>
        <p:nvPicPr>
          <p:cNvPr id="2050" name="Picture 2" descr="правила безопасности при неблагоприятной экологической обстановке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8280920" cy="218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512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866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2020-11-10T19:41:56Z</dcterms:created>
  <dcterms:modified xsi:type="dcterms:W3CDTF">2020-11-10T21:32:34Z</dcterms:modified>
</cp:coreProperties>
</file>