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65" autoAdjust="0"/>
  </p:normalViewPr>
  <p:slideViewPr>
    <p:cSldViewPr>
      <p:cViewPr>
        <p:scale>
          <a:sx n="60" d="100"/>
          <a:sy n="60" d="100"/>
        </p:scale>
        <p:origin x="-114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21D3-61AB-4396-95DD-2F50FFAE9B51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C242-82FE-472A-BAEA-34907CA99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779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21D3-61AB-4396-95DD-2F50FFAE9B51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C242-82FE-472A-BAEA-34907CA99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766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21D3-61AB-4396-95DD-2F50FFAE9B51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C242-82FE-472A-BAEA-34907CA99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389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21D3-61AB-4396-95DD-2F50FFAE9B51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C242-82FE-472A-BAEA-34907CA99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216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21D3-61AB-4396-95DD-2F50FFAE9B51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C242-82FE-472A-BAEA-34907CA99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205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21D3-61AB-4396-95DD-2F50FFAE9B51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C242-82FE-472A-BAEA-34907CA99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972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21D3-61AB-4396-95DD-2F50FFAE9B51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C242-82FE-472A-BAEA-34907CA99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362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21D3-61AB-4396-95DD-2F50FFAE9B51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C242-82FE-472A-BAEA-34907CA99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723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21D3-61AB-4396-95DD-2F50FFAE9B51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C242-82FE-472A-BAEA-34907CA99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57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21D3-61AB-4396-95DD-2F50FFAE9B51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C242-82FE-472A-BAEA-34907CA99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355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21D3-61AB-4396-95DD-2F50FFAE9B51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C242-82FE-472A-BAEA-34907CA99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989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321D3-61AB-4396-95DD-2F50FFAE9B51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0C242-82FE-472A-BAEA-34907CA99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659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37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1" y="188640"/>
            <a:ext cx="8784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</a:t>
            </a:r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teaching grammar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4" name="Picture 10" descr="https://s3-eu-west-1.amazonaws.com/files.surfory.com/uploads/2016/8/16/579e0978bd047031078b462e/1280x/57b33cf0bd047025798b456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573016"/>
            <a:ext cx="3088804" cy="30888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topcheapcomposepaperservicev.xyz/images/siwugoz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94895"/>
            <a:ext cx="4524375" cy="2066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learning-english.co/ecc-images/passive-voice-lesson-54_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57" y="1019637"/>
            <a:ext cx="4868299" cy="21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93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301006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method of multiple, independent processing skill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5" name="Picture 7" descr="http://neruschool2.edusite.ru/images/p106_fl8iqybxyy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7166330" cy="51298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48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yumuz.ru/uploads/images/c/h/j/chjornij_kvadr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88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otvet.imgsmail.ru/download/u_cba594a77e22148e1e0742e196651b51_8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89518"/>
            <a:ext cx="4392488" cy="437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9278" y="43306"/>
            <a:ext cx="4332722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a lot  of exercises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endParaRPr lang="en-US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 and a lot of examples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endParaRPr lang="en-US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 simple sentenses and write down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endParaRPr lang="en-US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3 tipes of  memory: visual, auditory, motor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endParaRPr lang="en-US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 yourself for a variety of real situations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endParaRPr lang="en-US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bring the skill of using the rules to automaticity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43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yumuz.ru/uploads/images/c/h/j/chjornij_kvadr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3381"/>
            <a:ext cx="9144001" cy="687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clipartkid.com/images/313/red-minus-clip-art-at-clker-com-vector-clip-art-online-royalty-free-p0JiDc-clipar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64909"/>
            <a:ext cx="3914800" cy="39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81" y="332656"/>
            <a:ext cx="468052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xercise is not enough to fix the taught rule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endParaRPr lang="en-US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 still can not compare with yours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endParaRPr lang="en-US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Ready exercises are not able to develop the skills of independent use of grammatical rules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2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yumuz.ru/uploads/images/c/h/j/chjornij_kvadr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88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2834" y="14888"/>
            <a:ext cx="9036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</a:t>
            </a:r>
            <a:endParaRPr lang="ru-RU" sz="8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7730" y="1361171"/>
            <a:ext cx="883593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 Simple. </a:t>
            </a:r>
            <a:endParaRPr lang="en-US" sz="4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John went home. 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write: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John go home?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then  begin to change the word in this exercise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 went home. </a:t>
            </a:r>
            <a:endParaRPr lang="en-US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Did Peter go home?</a:t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 went to the shop.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Did Peter go to the shop?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Where did Peter go?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When did Peter go to the shop? 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 Why did Peter go to the shop? 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 He bought a car. 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 Did he buy a car? 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 What did he buy? 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Why did he buy it?</a:t>
            </a:r>
            <a:b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63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</TotalTime>
  <Words>126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The method of multiple, independent processing skill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</dc:creator>
  <cp:lastModifiedBy>X</cp:lastModifiedBy>
  <cp:revision>12</cp:revision>
  <dcterms:created xsi:type="dcterms:W3CDTF">2016-12-21T13:39:50Z</dcterms:created>
  <dcterms:modified xsi:type="dcterms:W3CDTF">2016-12-21T16:16:51Z</dcterms:modified>
</cp:coreProperties>
</file>