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77" r:id="rId5"/>
    <p:sldId id="261" r:id="rId6"/>
    <p:sldId id="262" r:id="rId7"/>
    <p:sldId id="276" r:id="rId8"/>
    <p:sldId id="263" r:id="rId9"/>
    <p:sldId id="267" r:id="rId10"/>
    <p:sldId id="264" r:id="rId11"/>
    <p:sldId id="268" r:id="rId12"/>
    <p:sldId id="273" r:id="rId13"/>
    <p:sldId id="269" r:id="rId14"/>
    <p:sldId id="274" r:id="rId15"/>
    <p:sldId id="270" r:id="rId16"/>
    <p:sldId id="275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908720"/>
            <a:ext cx="719282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i="1" dirty="0" smtClean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Домашние животные»</a:t>
            </a:r>
            <a:endParaRPr lang="ru-RU" sz="4000" b="1" i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228184" y="4365104"/>
            <a:ext cx="984684" cy="1662220"/>
            <a:chOff x="6228184" y="4365104"/>
            <a:chExt cx="984684" cy="1662220"/>
          </a:xfrm>
        </p:grpSpPr>
        <p:sp>
          <p:nvSpPr>
            <p:cNvPr id="5" name="Овал 4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Овал 5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275856" y="4262860"/>
            <a:ext cx="28083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Ратенкова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Людмила Викторовна</a:t>
            </a: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18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animals_120-cro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33702"/>
            <a:ext cx="7498844" cy="66022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31840" y="5550547"/>
            <a:ext cx="333673" cy="575616"/>
          </a:xfrm>
        </p:spPr>
        <p:txBody>
          <a:bodyPr>
            <a:normAutofit/>
          </a:bodyPr>
          <a:lstStyle/>
          <a:p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2960352"/>
            <a:ext cx="2903671" cy="3595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7" y="928671"/>
            <a:ext cx="1049910" cy="1132178"/>
          </a:xfrm>
        </p:spPr>
        <p:txBody>
          <a:bodyPr>
            <a:normAutofit/>
          </a:bodyPr>
          <a:lstStyle/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scroafa-cu-purcei-2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550211"/>
            <a:ext cx="5040560" cy="3209157"/>
          </a:xfrm>
          <a:prstGeom prst="rect">
            <a:avLst/>
          </a:prstGeom>
        </p:spPr>
      </p:pic>
      <p:pic>
        <p:nvPicPr>
          <p:cNvPr id="5" name="Содержимое 4" descr="1023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76982" y="188640"/>
            <a:ext cx="4724381" cy="3888432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4128" y="0"/>
            <a:ext cx="3007372" cy="3723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ovca_yagnenok_detenysh_mama_sherst_192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43251"/>
            <a:ext cx="7426266" cy="6123253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50683" y="3429000"/>
            <a:ext cx="238457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bbe7f52342383bc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4323" y="175484"/>
            <a:ext cx="6912768" cy="638274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87481" y="3212976"/>
            <a:ext cx="2648813" cy="3279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koz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0"/>
            <a:ext cx="8618614" cy="6484481"/>
          </a:xfr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168" y="2996952"/>
            <a:ext cx="2833684" cy="3508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1285852" y="928670"/>
            <a:ext cx="2651123" cy="46910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Содержимое 6" descr="0033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88640"/>
            <a:ext cx="7540387" cy="6048672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200" y="3573016"/>
            <a:ext cx="2035611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oolfunnyducks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74627"/>
            <a:ext cx="8786842" cy="6583373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00760" y="20916"/>
            <a:ext cx="2833684" cy="3508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Скай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очень рада была знакомству с вами и говорит  СПАСИБО!!!!!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404664"/>
            <a:ext cx="7544838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envelope_297577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355" r="335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3042" y="5072074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садик к нам пришло письмо,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Неизвестно от кого….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Надо нам его открыть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узнать что в нем лежит!!!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57356" y="5572140"/>
            <a:ext cx="6215106" cy="128586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Скай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прислала нам письмо.Она пишет, что поехала в деревню,в гости к бабушке и дедушке. 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35"/>
          <a:stretch/>
        </p:blipFill>
        <p:spPr>
          <a:xfrm>
            <a:off x="1619672" y="116631"/>
            <a:ext cx="6192688" cy="5518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195736" y="6218238"/>
            <a:ext cx="4040188" cy="639762"/>
          </a:xfrm>
        </p:spPr>
        <p:txBody>
          <a:bodyPr>
            <a:normAutofit fontScale="70000" lnSpcReduction="20000"/>
          </a:bodyPr>
          <a:lstStyle/>
          <a:p>
            <a:pPr lvl="0">
              <a:spcBef>
                <a:spcPts val="0"/>
              </a:spcBef>
            </a:pPr>
            <a:r>
              <a:rPr lang="ru-RU" sz="18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Скай</a:t>
            </a:r>
            <a:r>
              <a:rPr lang="ru-RU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никогда не была в деревне и не знает как зовут животных, которые живут с ними. Давайте поможем </a:t>
            </a:r>
            <a:r>
              <a:rPr lang="ru-RU" sz="18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Скай</a:t>
            </a:r>
            <a:r>
              <a:rPr lang="ru-RU" sz="1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ними познакомиться.</a:t>
            </a:r>
            <a:endParaRPr lang="ru-RU" sz="18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5" y="0"/>
            <a:ext cx="7632848" cy="5904656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8641081" y="2174874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284984"/>
            <a:ext cx="2166287" cy="26820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9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0041"/>
            <a:ext cx="7457450" cy="63355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3" y="1142985"/>
            <a:ext cx="328120" cy="53768"/>
          </a:xfrm>
        </p:spPr>
        <p:txBody>
          <a:bodyPr>
            <a:normAutofit fontScale="25000" lnSpcReduction="20000"/>
          </a:bodyPr>
          <a:lstStyle/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2160" y="3284984"/>
            <a:ext cx="2559054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feb4604b1d52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88640"/>
            <a:ext cx="7169451" cy="633213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454315" y="5949280"/>
            <a:ext cx="45719" cy="456271"/>
          </a:xfrm>
        </p:spPr>
        <p:txBody>
          <a:bodyPr>
            <a:normAutofit lnSpcReduction="10000"/>
          </a:bodyPr>
          <a:lstStyle/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4197" y="4077072"/>
            <a:ext cx="1911088" cy="2366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45719" cy="92370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7812359" y="1435101"/>
            <a:ext cx="45719" cy="3377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5463" y="260648"/>
            <a:ext cx="7514869" cy="597666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4088" y="2737280"/>
            <a:ext cx="2824162" cy="349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6473888_large_auth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44624"/>
            <a:ext cx="6739682" cy="641617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2862" y="3789040"/>
            <a:ext cx="197745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146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Рисунок 2" descr="53959839_1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8096330" cy="6072247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4181" y="4102374"/>
            <a:ext cx="1821831" cy="2255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87</Words>
  <Application>Microsoft Office PowerPoint</Application>
  <PresentationFormat>Экран (4:3)</PresentationFormat>
  <Paragraphs>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26</cp:revision>
  <dcterms:created xsi:type="dcterms:W3CDTF">2012-08-02T12:17:38Z</dcterms:created>
  <dcterms:modified xsi:type="dcterms:W3CDTF">2020-11-11T05:45:13Z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237482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