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476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C9A2-5E57-41B4-9B59-2760FFA3C2E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3CF0-E7BC-46CE-8A8D-156EA2645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557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C9A2-5E57-41B4-9B59-2760FFA3C2E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3CF0-E7BC-46CE-8A8D-156EA2645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39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C9A2-5E57-41B4-9B59-2760FFA3C2E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3CF0-E7BC-46CE-8A8D-156EA2645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038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C9A2-5E57-41B4-9B59-2760FFA3C2E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3CF0-E7BC-46CE-8A8D-156EA2645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546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C9A2-5E57-41B4-9B59-2760FFA3C2E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3CF0-E7BC-46CE-8A8D-156EA2645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586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C9A2-5E57-41B4-9B59-2760FFA3C2E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3CF0-E7BC-46CE-8A8D-156EA2645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84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C9A2-5E57-41B4-9B59-2760FFA3C2E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3CF0-E7BC-46CE-8A8D-156EA2645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018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C9A2-5E57-41B4-9B59-2760FFA3C2E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3CF0-E7BC-46CE-8A8D-156EA2645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385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C9A2-5E57-41B4-9B59-2760FFA3C2E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3CF0-E7BC-46CE-8A8D-156EA2645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652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C9A2-5E57-41B4-9B59-2760FFA3C2E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3CF0-E7BC-46CE-8A8D-156EA2645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465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BC9A2-5E57-41B4-9B59-2760FFA3C2E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03CF0-E7BC-46CE-8A8D-156EA2645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292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BC9A2-5E57-41B4-9B59-2760FFA3C2E9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03CF0-E7BC-46CE-8A8D-156EA2645C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48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original/2880x1620/d/95/autumn-leaves-maple-listya-23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73705"/>
            <a:ext cx="9144000" cy="68487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ГБДОУ №26 Петродворцового района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66700" y="2459144"/>
            <a:ext cx="12915900" cy="4398856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Осень золотая</a:t>
            </a:r>
            <a:endParaRPr lang="ru-RU" sz="3600" dirty="0" smtClean="0"/>
          </a:p>
          <a:p>
            <a:pPr>
              <a:lnSpc>
                <a:spcPct val="100000"/>
              </a:lnSpc>
            </a:pPr>
            <a:r>
              <a:rPr lang="ru-RU" sz="2800" dirty="0" smtClean="0"/>
              <a:t>                                                      </a:t>
            </a:r>
          </a:p>
          <a:p>
            <a:pPr>
              <a:lnSpc>
                <a:spcPct val="100000"/>
              </a:lnSpc>
            </a:pPr>
            <a:endParaRPr lang="ru-RU" sz="2800" dirty="0"/>
          </a:p>
          <a:p>
            <a:pPr>
              <a:lnSpc>
                <a:spcPct val="100000"/>
              </a:lnSpc>
            </a:pPr>
            <a:r>
              <a:rPr lang="ru-RU" sz="2800" dirty="0" smtClean="0"/>
              <a:t>                                                      Выполнила: </a:t>
            </a:r>
            <a:r>
              <a:rPr lang="ru-RU" sz="2800" dirty="0" err="1" smtClean="0"/>
              <a:t>Гайдукова</a:t>
            </a:r>
            <a:r>
              <a:rPr lang="ru-RU" sz="280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ru-RU" sz="2800" dirty="0" smtClean="0"/>
              <a:t>                                                        Светлана Сергеевна</a:t>
            </a:r>
          </a:p>
          <a:p>
            <a:pPr>
              <a:lnSpc>
                <a:spcPct val="100000"/>
              </a:lnSpc>
            </a:pPr>
            <a:r>
              <a:rPr lang="ru-RU" sz="2800"/>
              <a:t> </a:t>
            </a:r>
            <a:r>
              <a:rPr lang="ru-RU" sz="2800" smtClean="0"/>
              <a:t>                                                   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17259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</Words>
  <Application>Microsoft Office PowerPoint</Application>
  <PresentationFormat>Широкоэкранный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ГБДОУ №26 Петродворцового района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 №26 Петродворцового района</dc:title>
  <dc:creator>Windows User</dc:creator>
  <cp:lastModifiedBy>Windows User</cp:lastModifiedBy>
  <cp:revision>1</cp:revision>
  <dcterms:created xsi:type="dcterms:W3CDTF">2020-11-11T10:45:16Z</dcterms:created>
  <dcterms:modified xsi:type="dcterms:W3CDTF">2020-11-11T10:55:05Z</dcterms:modified>
</cp:coreProperties>
</file>