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073292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815486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292929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val="794985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563723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596015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712071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1212362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Кузьмич</dc:creator>
  <cp:lastModifiedBy>Кузьмич</cp:lastModifiedBy>
  <cp:revision>2</cp:revision>
  <dcterms:created xsi:type="dcterms:W3CDTF">2017-11-11T08:28:27Z</dcterms:created>
  <dcterms:modified xsi:type="dcterms:W3CDTF">2017-11-11T08:35:26Z</dcterms:modified>
</cp:coreProperties>
</file>