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56" r:id="rId2"/>
    <p:sldId id="267" r:id="rId3"/>
    <p:sldId id="261" r:id="rId4"/>
    <p:sldId id="262" r:id="rId5"/>
    <p:sldId id="259" r:id="rId6"/>
    <p:sldId id="260" r:id="rId7"/>
    <p:sldId id="263" r:id="rId8"/>
    <p:sldId id="266" r:id="rId9"/>
    <p:sldId id="269" r:id="rId10"/>
    <p:sldId id="270" r:id="rId11"/>
    <p:sldId id="271" r:id="rId12"/>
    <p:sldId id="268" r:id="rId13"/>
    <p:sldId id="272" r:id="rId14"/>
    <p:sldId id="273" r:id="rId15"/>
    <p:sldId id="275" r:id="rId16"/>
    <p:sldId id="274" r:id="rId17"/>
    <p:sldId id="276" r:id="rId18"/>
    <p:sldId id="264" r:id="rId19"/>
    <p:sldId id="265" r:id="rId20"/>
    <p:sldId id="277" r:id="rId21"/>
    <p:sldId id="280" r:id="rId22"/>
    <p:sldId id="279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D0F51F-6491-41BC-972F-26B46BE57B3B}" type="datetimeFigureOut">
              <a:rPr lang="ru-RU" smtClean="0"/>
              <a:pPr/>
              <a:t>11.11.2020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D0B421-81C0-41C8-86CC-3DD0A7F8112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99B23E-E086-47B6-84F4-20ADDBBAD50C}" type="datetimeFigureOut">
              <a:rPr lang="ru-RU" smtClean="0"/>
              <a:pPr/>
              <a:t>11.11.2020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56E75-0393-4B78-843C-FA3B213A21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99B23E-E086-47B6-84F4-20ADDBBAD50C}" type="datetimeFigureOut">
              <a:rPr lang="ru-RU" smtClean="0"/>
              <a:pPr/>
              <a:t>11.11.2020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56E75-0393-4B78-843C-FA3B213A21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99B23E-E086-47B6-84F4-20ADDBBAD50C}" type="datetimeFigureOut">
              <a:rPr lang="ru-RU" smtClean="0"/>
              <a:pPr/>
              <a:t>11.11.2020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56E75-0393-4B78-843C-FA3B213A21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99B23E-E086-47B6-84F4-20ADDBBAD50C}" type="datetimeFigureOut">
              <a:rPr lang="ru-RU" smtClean="0"/>
              <a:pPr/>
              <a:t>11.11.2020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56E75-0393-4B78-843C-FA3B213A21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99B23E-E086-47B6-84F4-20ADDBBAD50C}" type="datetimeFigureOut">
              <a:rPr lang="ru-RU" smtClean="0"/>
              <a:pPr/>
              <a:t>11.11.2020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56E75-0393-4B78-843C-FA3B213A21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99B23E-E086-47B6-84F4-20ADDBBAD50C}" type="datetimeFigureOut">
              <a:rPr lang="ru-RU" smtClean="0"/>
              <a:pPr/>
              <a:t>11.11.2020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56E75-0393-4B78-843C-FA3B213A21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99B23E-E086-47B6-84F4-20ADDBBAD50C}" type="datetimeFigureOut">
              <a:rPr lang="ru-RU" smtClean="0"/>
              <a:pPr/>
              <a:t>11.11.2020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56E75-0393-4B78-843C-FA3B213A21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99B23E-E086-47B6-84F4-20ADDBBAD50C}" type="datetimeFigureOut">
              <a:rPr lang="ru-RU" smtClean="0"/>
              <a:pPr/>
              <a:t>11.11.2020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56E75-0393-4B78-843C-FA3B213A21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99B23E-E086-47B6-84F4-20ADDBBAD50C}" type="datetimeFigureOut">
              <a:rPr lang="ru-RU" smtClean="0"/>
              <a:pPr/>
              <a:t>11.11.2020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56E75-0393-4B78-843C-FA3B213A21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99B23E-E086-47B6-84F4-20ADDBBAD50C}" type="datetimeFigureOut">
              <a:rPr lang="ru-RU" smtClean="0"/>
              <a:pPr/>
              <a:t>11.11.2020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56E75-0393-4B78-843C-FA3B213A21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99B23E-E086-47B6-84F4-20ADDBBAD50C}" type="datetimeFigureOut">
              <a:rPr lang="ru-RU" smtClean="0"/>
              <a:pPr/>
              <a:t>11.11.2020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56E75-0393-4B78-843C-FA3B213A21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99B23E-E086-47B6-84F4-20ADDBBAD50C}" type="datetimeFigureOut">
              <a:rPr lang="ru-RU" smtClean="0"/>
              <a:pPr/>
              <a:t>11.11.2020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F56E75-0393-4B78-843C-FA3B213A21C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png"/><Relationship Id="rId4" Type="http://schemas.openxmlformats.org/officeDocument/2006/relationships/image" Target="../media/image15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Графический объект22"/>
          <p:cNvPicPr/>
          <p:nvPr/>
        </p:nvPicPr>
        <p:blipFill>
          <a:blip r:embed="rId2" cstate="print">
            <a:alphaModFix/>
            <a:lum/>
          </a:blip>
          <a:srcRect r="3648"/>
          <a:stretch>
            <a:fillRect/>
          </a:stretch>
        </p:blipFill>
        <p:spPr>
          <a:xfrm rot="5400000">
            <a:off x="1142998" y="-1143000"/>
            <a:ext cx="6858002" cy="9144003"/>
          </a:xfrm>
          <a:prstGeom prst="rect">
            <a:avLst/>
          </a:prstGeom>
        </p:spPr>
      </p:pic>
      <p:pic>
        <p:nvPicPr>
          <p:cNvPr id="5" name="Графический объект3"/>
          <p:cNvPicPr/>
          <p:nvPr/>
        </p:nvPicPr>
        <p:blipFill>
          <a:blip r:embed="rId3" cstate="print">
            <a:alphaModFix/>
            <a:lum/>
          </a:blip>
          <a:srcRect/>
          <a:stretch>
            <a:fillRect/>
          </a:stretch>
        </p:blipFill>
        <p:spPr>
          <a:xfrm>
            <a:off x="1763688" y="1340768"/>
            <a:ext cx="5616624" cy="36724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Графический объект22"/>
          <p:cNvPicPr/>
          <p:nvPr/>
        </p:nvPicPr>
        <p:blipFill>
          <a:blip r:embed="rId2" cstate="print">
            <a:alphaModFix/>
            <a:lum/>
          </a:blip>
          <a:srcRect l="1582" r="3856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845196" y="1412777"/>
            <a:ext cx="5679132" cy="424731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На сцене</a:t>
            </a:r>
          </a:p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Данилова лена</a:t>
            </a:r>
          </a:p>
          <a:p>
            <a:pPr algn="ctr"/>
            <a:r>
              <a:rPr lang="ru-RU" sz="54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Целикова</a:t>
            </a:r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света</a:t>
            </a:r>
          </a:p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Хомутова </a:t>
            </a:r>
            <a:r>
              <a:rPr lang="ru-RU" sz="54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ира</a:t>
            </a:r>
            <a:endParaRPr lang="ru-RU" sz="5400" b="1" cap="all" spc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Графический объект22"/>
          <p:cNvPicPr/>
          <p:nvPr/>
        </p:nvPicPr>
        <p:blipFill>
          <a:blip r:embed="rId2" cstate="print">
            <a:alphaModFix/>
            <a:lum/>
          </a:blip>
          <a:srcRect l="1582" r="3856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71365" y="1628801"/>
            <a:ext cx="8305091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Роли  исполняют:</a:t>
            </a:r>
          </a:p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Ветер – </a:t>
            </a:r>
            <a:r>
              <a:rPr lang="ru-RU" sz="54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крупин</a:t>
            </a:r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sz="54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никита</a:t>
            </a:r>
            <a:endParaRPr lang="ru-RU" sz="5400" b="1" cap="all" spc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Осень – </a:t>
            </a:r>
            <a:r>
              <a:rPr lang="ru-RU" sz="54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осипова</a:t>
            </a:r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света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Графический объект22"/>
          <p:cNvPicPr/>
          <p:nvPr/>
        </p:nvPicPr>
        <p:blipFill>
          <a:blip r:embed="rId2" cstate="print">
            <a:alphaModFix/>
            <a:lum/>
          </a:blip>
          <a:srcRect l="1582" r="3856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Графический объект2"/>
          <p:cNvPicPr/>
          <p:nvPr/>
        </p:nvPicPr>
        <p:blipFill>
          <a:blip r:embed="rId3" cstate="print">
            <a:alphaModFix/>
            <a:lum/>
          </a:blip>
          <a:srcRect/>
          <a:stretch>
            <a:fillRect/>
          </a:stretch>
        </p:blipFill>
        <p:spPr>
          <a:xfrm>
            <a:off x="899592" y="620688"/>
            <a:ext cx="7488832" cy="56166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3" dur="2000" fill="hold"/>
                                        <p:tgtEl>
                                          <p:spTgt spid="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Графический объект22"/>
          <p:cNvPicPr/>
          <p:nvPr/>
        </p:nvPicPr>
        <p:blipFill>
          <a:blip r:embed="rId2" cstate="print">
            <a:alphaModFix/>
            <a:lum/>
          </a:blip>
          <a:srcRect l="1582" r="3856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Графический объект46"/>
          <p:cNvPicPr/>
          <p:nvPr/>
        </p:nvPicPr>
        <p:blipFill>
          <a:blip r:embed="rId3" cstate="print">
            <a:alphaModFix/>
            <a:lum/>
          </a:blip>
          <a:srcRect/>
          <a:stretch>
            <a:fillRect/>
          </a:stretch>
        </p:blipFill>
        <p:spPr>
          <a:xfrm>
            <a:off x="683568" y="548680"/>
            <a:ext cx="7776864" cy="56166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Графический объект22"/>
          <p:cNvPicPr/>
          <p:nvPr/>
        </p:nvPicPr>
        <p:blipFill>
          <a:blip r:embed="rId2" cstate="print">
            <a:alphaModFix/>
            <a:lum/>
          </a:blip>
          <a:srcRect l="1582" r="3856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Графический объект21"/>
          <p:cNvPicPr/>
          <p:nvPr/>
        </p:nvPicPr>
        <p:blipFill>
          <a:blip r:embed="rId3" cstate="print">
            <a:alphaModFix/>
            <a:lum/>
          </a:blip>
          <a:srcRect/>
          <a:stretch>
            <a:fillRect/>
          </a:stretch>
        </p:blipFill>
        <p:spPr>
          <a:xfrm>
            <a:off x="755576" y="548680"/>
            <a:ext cx="7632849" cy="56166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Графический объект22"/>
          <p:cNvPicPr/>
          <p:nvPr/>
        </p:nvPicPr>
        <p:blipFill>
          <a:blip r:embed="rId2" cstate="print">
            <a:alphaModFix/>
            <a:lum/>
          </a:blip>
          <a:srcRect l="1582" r="3856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746660" y="1340769"/>
            <a:ext cx="7569756" cy="424847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Песня </a:t>
            </a:r>
          </a:p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 «Весёлая осень»</a:t>
            </a:r>
          </a:p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Исполняют учащиеся</a:t>
            </a:r>
          </a:p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1 класса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Графический объект22"/>
          <p:cNvPicPr/>
          <p:nvPr/>
        </p:nvPicPr>
        <p:blipFill>
          <a:blip r:embed="rId2" cstate="print">
            <a:alphaModFix/>
            <a:lum/>
          </a:blip>
          <a:srcRect l="1582" r="3856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Графический объект27"/>
          <p:cNvPicPr/>
          <p:nvPr/>
        </p:nvPicPr>
        <p:blipFill>
          <a:blip r:embed="rId3" cstate="print">
            <a:alphaModFix/>
            <a:lum/>
          </a:blip>
          <a:srcRect/>
          <a:stretch>
            <a:fillRect/>
          </a:stretch>
        </p:blipFill>
        <p:spPr>
          <a:xfrm>
            <a:off x="1691680" y="1052736"/>
            <a:ext cx="6192687" cy="46085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Графический объект22"/>
          <p:cNvPicPr/>
          <p:nvPr/>
        </p:nvPicPr>
        <p:blipFill>
          <a:blip r:embed="rId2" cstate="print">
            <a:alphaModFix/>
            <a:lum/>
          </a:blip>
          <a:srcRect l="1582" r="3856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90407" y="1700809"/>
            <a:ext cx="8214041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Сценка  </a:t>
            </a:r>
          </a:p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«спор  овощей»</a:t>
            </a:r>
          </a:p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На  сцене</a:t>
            </a:r>
            <a:endParaRPr lang="ru-RU" sz="5400" b="1" cap="all" spc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Учащиеся 2  класса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Графический объект22"/>
          <p:cNvPicPr/>
          <p:nvPr/>
        </p:nvPicPr>
        <p:blipFill>
          <a:blip r:embed="rId2" cstate="print">
            <a:alphaModFix/>
            <a:lum/>
          </a:blip>
          <a:srcRect l="1582" r="3856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259632" y="1556793"/>
            <a:ext cx="6840760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Роли  исполняют</a:t>
            </a:r>
          </a:p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Ведущая – </a:t>
            </a:r>
          </a:p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Гурьянова  света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Графический объект22"/>
          <p:cNvPicPr/>
          <p:nvPr/>
        </p:nvPicPr>
        <p:blipFill>
          <a:blip r:embed="rId2" cstate="print">
            <a:alphaModFix/>
            <a:lum/>
          </a:blip>
          <a:srcRect l="1582" r="3856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Графический объект36"/>
          <p:cNvPicPr/>
          <p:nvPr/>
        </p:nvPicPr>
        <p:blipFill>
          <a:blip r:embed="rId3" cstate="print">
            <a:alphaModFix/>
            <a:lum/>
          </a:blip>
          <a:srcRect/>
          <a:stretch>
            <a:fillRect/>
          </a:stretch>
        </p:blipFill>
        <p:spPr>
          <a:xfrm>
            <a:off x="2123728" y="1412776"/>
            <a:ext cx="4572000" cy="3861048"/>
          </a:xfrm>
          <a:prstGeom prst="rect">
            <a:avLst/>
          </a:prstGeom>
        </p:spPr>
      </p:pic>
      <p:pic>
        <p:nvPicPr>
          <p:cNvPr id="4" name="Графический объект30"/>
          <p:cNvPicPr/>
          <p:nvPr/>
        </p:nvPicPr>
        <p:blipFill>
          <a:blip r:embed="rId4" cstate="print">
            <a:alphaModFix/>
            <a:lum/>
          </a:blip>
          <a:srcRect/>
          <a:stretch>
            <a:fillRect/>
          </a:stretch>
        </p:blipFill>
        <p:spPr>
          <a:xfrm>
            <a:off x="3563888" y="2348880"/>
            <a:ext cx="2438400" cy="2352675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555776" y="1204884"/>
            <a:ext cx="3312368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Мешков </a:t>
            </a:r>
            <a:r>
              <a:rPr lang="ru-RU" sz="20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дима</a:t>
            </a:r>
            <a:endParaRPr lang="ru-RU" sz="2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652120" y="386104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479634" y="2967334"/>
            <a:ext cx="4664366" cy="36933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Графический объект22"/>
          <p:cNvPicPr/>
          <p:nvPr/>
        </p:nvPicPr>
        <p:blipFill>
          <a:blip r:embed="rId2" cstate="print">
            <a:alphaModFix/>
            <a:lum/>
          </a:blip>
          <a:srcRect l="1582" r="3856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788305" y="692697"/>
            <a:ext cx="7567393" cy="5078313"/>
          </a:xfrm>
          <a:prstGeom prst="rect">
            <a:avLst/>
          </a:prstGeom>
          <a:noFill/>
          <a:ln>
            <a:solidFill>
              <a:schemeClr val="accent3">
                <a:lumMod val="75000"/>
              </a:schemeClr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Выступают учащиеся</a:t>
            </a:r>
          </a:p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1 класса</a:t>
            </a:r>
          </a:p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Париков Влад</a:t>
            </a:r>
            <a:endParaRPr lang="ru-RU" sz="5400" b="1" cap="all" spc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r>
              <a:rPr lang="ru-RU" sz="54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Фащевский</a:t>
            </a:r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sz="54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влад</a:t>
            </a:r>
            <a:endParaRPr lang="ru-RU" sz="54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r>
              <a:rPr lang="ru-RU" sz="54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Ланцев</a:t>
            </a:r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sz="54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алёша</a:t>
            </a:r>
            <a:endParaRPr lang="ru-RU" sz="5400" b="1" cap="all" spc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Багров </a:t>
            </a:r>
            <a:r>
              <a:rPr lang="ru-RU" sz="54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антон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Графический объект22"/>
          <p:cNvPicPr/>
          <p:nvPr/>
        </p:nvPicPr>
        <p:blipFill>
          <a:blip r:embed="rId2" cstate="print">
            <a:alphaModFix/>
            <a:lum/>
          </a:blip>
          <a:srcRect l="1582" r="3856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Графический объект36"/>
          <p:cNvPicPr/>
          <p:nvPr/>
        </p:nvPicPr>
        <p:blipFill>
          <a:blip r:embed="rId3" cstate="print">
            <a:alphaModFix/>
            <a:lum/>
          </a:blip>
          <a:srcRect/>
          <a:stretch>
            <a:fillRect/>
          </a:stretch>
        </p:blipFill>
        <p:spPr>
          <a:xfrm>
            <a:off x="4572000" y="2852936"/>
            <a:ext cx="4572000" cy="4005064"/>
          </a:xfrm>
          <a:prstGeom prst="rect">
            <a:avLst/>
          </a:prstGeom>
        </p:spPr>
      </p:pic>
      <p:pic>
        <p:nvPicPr>
          <p:cNvPr id="4" name="Графический объект15"/>
          <p:cNvPicPr/>
          <p:nvPr/>
        </p:nvPicPr>
        <p:blipFill>
          <a:blip r:embed="rId4" cstate="print">
            <a:alphaModFix/>
            <a:lum/>
          </a:blip>
          <a:srcRect/>
          <a:stretch>
            <a:fillRect/>
          </a:stretch>
        </p:blipFill>
        <p:spPr>
          <a:xfrm>
            <a:off x="7092280" y="4293096"/>
            <a:ext cx="1771650" cy="2286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716016" y="2967335"/>
            <a:ext cx="4248472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Матвиенко </a:t>
            </a:r>
            <a:r>
              <a:rPr lang="ru-RU" sz="20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наташа</a:t>
            </a:r>
            <a:endParaRPr lang="ru-RU" sz="2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6" name="Графический объект36"/>
          <p:cNvPicPr/>
          <p:nvPr/>
        </p:nvPicPr>
        <p:blipFill>
          <a:blip r:embed="rId3" cstate="print">
            <a:alphaModFix/>
            <a:lum/>
          </a:blip>
          <a:srcRect/>
          <a:stretch>
            <a:fillRect/>
          </a:stretch>
        </p:blipFill>
        <p:spPr>
          <a:xfrm>
            <a:off x="0" y="0"/>
            <a:ext cx="4572000" cy="4005064"/>
          </a:xfrm>
          <a:prstGeom prst="rect">
            <a:avLst/>
          </a:prstGeom>
        </p:spPr>
      </p:pic>
      <p:pic>
        <p:nvPicPr>
          <p:cNvPr id="7" name="Графический объект28"/>
          <p:cNvPicPr/>
          <p:nvPr/>
        </p:nvPicPr>
        <p:blipFill>
          <a:blip r:embed="rId5" cstate="print">
            <a:alphaModFix/>
            <a:lum/>
          </a:blip>
          <a:srcRect/>
          <a:stretch>
            <a:fillRect/>
          </a:stretch>
        </p:blipFill>
        <p:spPr>
          <a:xfrm>
            <a:off x="1691680" y="1340768"/>
            <a:ext cx="2376264" cy="2346201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395537" y="404664"/>
            <a:ext cx="3888431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0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Климычева</a:t>
            </a:r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  вика</a:t>
            </a:r>
            <a:endParaRPr lang="ru-RU" sz="2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Графический объект22"/>
          <p:cNvPicPr/>
          <p:nvPr/>
        </p:nvPicPr>
        <p:blipFill>
          <a:blip r:embed="rId2" cstate="print">
            <a:alphaModFix/>
            <a:lum/>
          </a:blip>
          <a:srcRect l="1582" r="3856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Графический объект36"/>
          <p:cNvPicPr/>
          <p:nvPr/>
        </p:nvPicPr>
        <p:blipFill>
          <a:blip r:embed="rId3" cstate="print">
            <a:alphaModFix/>
            <a:lum/>
          </a:blip>
          <a:srcRect/>
          <a:stretch>
            <a:fillRect/>
          </a:stretch>
        </p:blipFill>
        <p:spPr>
          <a:xfrm>
            <a:off x="0" y="2060848"/>
            <a:ext cx="4644008" cy="4797152"/>
          </a:xfrm>
          <a:prstGeom prst="rect">
            <a:avLst/>
          </a:prstGeom>
        </p:spPr>
      </p:pic>
      <p:pic>
        <p:nvPicPr>
          <p:cNvPr id="4" name="Графический объект36"/>
          <p:cNvPicPr/>
          <p:nvPr/>
        </p:nvPicPr>
        <p:blipFill>
          <a:blip r:embed="rId3" cstate="print">
            <a:alphaModFix/>
            <a:lum/>
          </a:blip>
          <a:srcRect/>
          <a:stretch>
            <a:fillRect/>
          </a:stretch>
        </p:blipFill>
        <p:spPr>
          <a:xfrm>
            <a:off x="4572000" y="0"/>
            <a:ext cx="4572000" cy="4221088"/>
          </a:xfrm>
          <a:prstGeom prst="rect">
            <a:avLst/>
          </a:prstGeom>
        </p:spPr>
      </p:pic>
      <p:pic>
        <p:nvPicPr>
          <p:cNvPr id="5" name="Графический объект56"/>
          <p:cNvPicPr/>
          <p:nvPr/>
        </p:nvPicPr>
        <p:blipFill>
          <a:blip r:embed="rId4" cstate="print">
            <a:alphaModFix/>
            <a:lum/>
          </a:blip>
          <a:srcRect/>
          <a:stretch>
            <a:fillRect/>
          </a:stretch>
        </p:blipFill>
        <p:spPr>
          <a:xfrm>
            <a:off x="5868144" y="1412776"/>
            <a:ext cx="2448272" cy="241935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4788024" y="260648"/>
            <a:ext cx="4176464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0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Камарина</a:t>
            </a:r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  </a:t>
            </a:r>
            <a:r>
              <a:rPr lang="ru-RU" sz="20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полина</a:t>
            </a:r>
            <a:endParaRPr lang="ru-RU" sz="2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8" name="Графический объект57"/>
          <p:cNvPicPr/>
          <p:nvPr/>
        </p:nvPicPr>
        <p:blipFill>
          <a:blip r:embed="rId5" cstate="print">
            <a:alphaModFix/>
            <a:lum/>
          </a:blip>
          <a:srcRect/>
          <a:stretch>
            <a:fillRect/>
          </a:stretch>
        </p:blipFill>
        <p:spPr>
          <a:xfrm>
            <a:off x="899592" y="3789040"/>
            <a:ext cx="2857500" cy="2857500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251521" y="2276872"/>
            <a:ext cx="4104456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Харламова  </a:t>
            </a:r>
            <a:r>
              <a:rPr lang="ru-RU" sz="20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кристина</a:t>
            </a:r>
            <a:endParaRPr lang="ru-RU" sz="2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8000"/>
                            </p:stCondLst>
                            <p:childTnLst>
                              <p:par>
                                <p:cTn id="2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0"/>
                            </p:stCondLst>
                            <p:childTnLst>
                              <p:par>
                                <p:cTn id="29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Графический объект22"/>
          <p:cNvPicPr/>
          <p:nvPr/>
        </p:nvPicPr>
        <p:blipFill>
          <a:blip r:embed="rId2" cstate="print">
            <a:alphaModFix/>
            <a:lum/>
          </a:blip>
          <a:srcRect l="1582" r="3856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Графический объект36"/>
          <p:cNvPicPr/>
          <p:nvPr/>
        </p:nvPicPr>
        <p:blipFill>
          <a:blip r:embed="rId3" cstate="print">
            <a:alphaModFix/>
            <a:lum/>
          </a:blip>
          <a:srcRect/>
          <a:stretch>
            <a:fillRect/>
          </a:stretch>
        </p:blipFill>
        <p:spPr>
          <a:xfrm>
            <a:off x="4572000" y="0"/>
            <a:ext cx="4572000" cy="4005064"/>
          </a:xfrm>
          <a:prstGeom prst="rect">
            <a:avLst/>
          </a:prstGeom>
        </p:spPr>
      </p:pic>
      <p:pic>
        <p:nvPicPr>
          <p:cNvPr id="4" name="Графический объект36"/>
          <p:cNvPicPr/>
          <p:nvPr/>
        </p:nvPicPr>
        <p:blipFill>
          <a:blip r:embed="rId3" cstate="print">
            <a:alphaModFix/>
            <a:lum/>
          </a:blip>
          <a:srcRect/>
          <a:stretch>
            <a:fillRect/>
          </a:stretch>
        </p:blipFill>
        <p:spPr>
          <a:xfrm>
            <a:off x="0" y="2852936"/>
            <a:ext cx="4572000" cy="4005064"/>
          </a:xfrm>
          <a:prstGeom prst="rect">
            <a:avLst/>
          </a:prstGeom>
        </p:spPr>
      </p:pic>
      <p:pic>
        <p:nvPicPr>
          <p:cNvPr id="5" name="Графический объект34"/>
          <p:cNvPicPr/>
          <p:nvPr/>
        </p:nvPicPr>
        <p:blipFill>
          <a:blip r:embed="rId4" cstate="print">
            <a:alphaModFix/>
            <a:lum/>
          </a:blip>
          <a:srcRect/>
          <a:stretch>
            <a:fillRect/>
          </a:stretch>
        </p:blipFill>
        <p:spPr>
          <a:xfrm>
            <a:off x="1475656" y="4005064"/>
            <a:ext cx="2016224" cy="2304256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323529" y="2967335"/>
            <a:ext cx="4032448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0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Кожирнов</a:t>
            </a:r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  </a:t>
            </a:r>
            <a:r>
              <a:rPr lang="ru-RU" sz="20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данил</a:t>
            </a:r>
            <a:endParaRPr lang="ru-RU" sz="2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7" name="Графический объект32"/>
          <p:cNvPicPr/>
          <p:nvPr/>
        </p:nvPicPr>
        <p:blipFill>
          <a:blip r:embed="rId5" cstate="print">
            <a:alphaModFix/>
            <a:lum/>
          </a:blip>
          <a:srcRect/>
          <a:stretch>
            <a:fillRect/>
          </a:stretch>
        </p:blipFill>
        <p:spPr>
          <a:xfrm>
            <a:off x="6012160" y="1556792"/>
            <a:ext cx="2304256" cy="2209800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4716016" y="260648"/>
            <a:ext cx="4104456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Максимов  </a:t>
            </a:r>
            <a:r>
              <a:rPr lang="ru-RU" sz="20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антон</a:t>
            </a:r>
            <a:endParaRPr lang="ru-RU" sz="2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200" decel="5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200" decel="5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000"/>
                            </p:stCondLst>
                            <p:childTnLst>
                              <p:par>
                                <p:cTn id="20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6000"/>
                            </p:stCondLst>
                            <p:childTnLst>
                              <p:par>
                                <p:cTn id="24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8000"/>
                            </p:stCondLst>
                            <p:childTnLst>
                              <p:par>
                                <p:cTn id="30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0"/>
                            </p:stCondLst>
                            <p:childTnLst>
                              <p:par>
                                <p:cTn id="34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Графический объект22"/>
          <p:cNvPicPr/>
          <p:nvPr/>
        </p:nvPicPr>
        <p:blipFill>
          <a:blip r:embed="rId2" cstate="print">
            <a:alphaModFix/>
            <a:lum/>
          </a:blip>
          <a:srcRect l="1582" r="3856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Графический объект1"/>
          <p:cNvPicPr/>
          <p:nvPr/>
        </p:nvPicPr>
        <p:blipFill>
          <a:blip r:embed="rId3" cstate="print">
            <a:alphaModFix/>
            <a:lum/>
          </a:blip>
          <a:srcRect/>
          <a:stretch>
            <a:fillRect/>
          </a:stretch>
        </p:blipFill>
        <p:spPr>
          <a:xfrm>
            <a:off x="755576" y="620688"/>
            <a:ext cx="7632848" cy="56886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Графический объект22"/>
          <p:cNvPicPr/>
          <p:nvPr/>
        </p:nvPicPr>
        <p:blipFill>
          <a:blip r:embed="rId2" cstate="print">
            <a:alphaModFix/>
            <a:lum/>
          </a:blip>
          <a:srcRect l="1582" r="3856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Графический объект25"/>
          <p:cNvPicPr/>
          <p:nvPr/>
        </p:nvPicPr>
        <p:blipFill>
          <a:blip r:embed="rId3" cstate="print">
            <a:alphaModFix/>
            <a:lum/>
          </a:blip>
          <a:srcRect/>
          <a:stretch>
            <a:fillRect/>
          </a:stretch>
        </p:blipFill>
        <p:spPr>
          <a:xfrm>
            <a:off x="611560" y="476672"/>
            <a:ext cx="8064896" cy="59046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Графический объект22"/>
          <p:cNvPicPr/>
          <p:nvPr/>
        </p:nvPicPr>
        <p:blipFill>
          <a:blip r:embed="rId2" cstate="print">
            <a:alphaModFix/>
            <a:lum/>
          </a:blip>
          <a:srcRect l="1582" r="3856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Графический объект17"/>
          <p:cNvPicPr/>
          <p:nvPr/>
        </p:nvPicPr>
        <p:blipFill>
          <a:blip r:embed="rId3" cstate="print">
            <a:alphaModFix/>
            <a:lum/>
          </a:blip>
          <a:srcRect/>
          <a:stretch>
            <a:fillRect/>
          </a:stretch>
        </p:blipFill>
        <p:spPr>
          <a:xfrm>
            <a:off x="755576" y="476672"/>
            <a:ext cx="7704856" cy="58326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Графический объект22"/>
          <p:cNvPicPr/>
          <p:nvPr/>
        </p:nvPicPr>
        <p:blipFill>
          <a:blip r:embed="rId2" cstate="print">
            <a:alphaModFix/>
            <a:lum/>
          </a:blip>
          <a:srcRect l="1582" r="3856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Графический объект26"/>
          <p:cNvPicPr/>
          <p:nvPr/>
        </p:nvPicPr>
        <p:blipFill>
          <a:blip r:embed="rId3" cstate="print">
            <a:alphaModFix/>
            <a:lum/>
          </a:blip>
          <a:srcRect/>
          <a:stretch>
            <a:fillRect/>
          </a:stretch>
        </p:blipFill>
        <p:spPr>
          <a:xfrm>
            <a:off x="755576" y="620688"/>
            <a:ext cx="7416824" cy="54726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Графический объект22"/>
          <p:cNvPicPr/>
          <p:nvPr/>
        </p:nvPicPr>
        <p:blipFill>
          <a:blip r:embed="rId2" cstate="print">
            <a:alphaModFix/>
            <a:lum/>
          </a:blip>
          <a:srcRect l="1582" r="3856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Графический объект62"/>
          <p:cNvPicPr/>
          <p:nvPr/>
        </p:nvPicPr>
        <p:blipFill>
          <a:blip r:embed="rId3" cstate="print">
            <a:alphaModFix/>
            <a:lum/>
          </a:blip>
          <a:srcRect/>
          <a:stretch>
            <a:fillRect/>
          </a:stretch>
        </p:blipFill>
        <p:spPr>
          <a:xfrm>
            <a:off x="323528" y="2276872"/>
            <a:ext cx="8424936" cy="4248472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323528" y="980728"/>
            <a:ext cx="8352928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Танец с листьями</a:t>
            </a:r>
          </a:p>
          <a:p>
            <a:pPr algn="ctr"/>
            <a:r>
              <a:rPr lang="ru-RU" sz="3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Исполняют девочки 1 класса</a:t>
            </a:r>
            <a:endParaRPr lang="ru-RU" sz="3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Графический объект22"/>
          <p:cNvPicPr/>
          <p:nvPr/>
        </p:nvPicPr>
        <p:blipFill>
          <a:blip r:embed="rId2" cstate="print">
            <a:alphaModFix/>
            <a:lum/>
          </a:blip>
          <a:srcRect l="1582" r="3856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882065" y="2132856"/>
            <a:ext cx="5379871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На сцене</a:t>
            </a:r>
          </a:p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Колесов </a:t>
            </a:r>
            <a:r>
              <a:rPr lang="ru-RU" sz="54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алёша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Графический объект22"/>
          <p:cNvPicPr/>
          <p:nvPr/>
        </p:nvPicPr>
        <p:blipFill>
          <a:blip r:embed="rId2" cstate="print">
            <a:alphaModFix/>
            <a:lum/>
          </a:blip>
          <a:srcRect l="1582" r="3856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Графический объект60"/>
          <p:cNvPicPr/>
          <p:nvPr/>
        </p:nvPicPr>
        <p:blipFill>
          <a:blip r:embed="rId3" cstate="print">
            <a:alphaModFix/>
            <a:lum/>
          </a:blip>
          <a:srcRect/>
          <a:stretch>
            <a:fillRect/>
          </a:stretch>
        </p:blipFill>
        <p:spPr>
          <a:xfrm>
            <a:off x="611560" y="548680"/>
            <a:ext cx="7848872" cy="56166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3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Модульная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609</TotalTime>
  <Words>82</Words>
  <Application>Microsoft Office PowerPoint</Application>
  <PresentationFormat>Экран (4:3)</PresentationFormat>
  <Paragraphs>35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Администратор</cp:lastModifiedBy>
  <cp:revision>53</cp:revision>
  <dcterms:created xsi:type="dcterms:W3CDTF">2012-10-17T16:14:12Z</dcterms:created>
  <dcterms:modified xsi:type="dcterms:W3CDTF">2020-11-11T12:04:21Z</dcterms:modified>
</cp:coreProperties>
</file>