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DBA2-9942-4FC6-96FD-3815B7869C15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FCE90-2EB2-4CAD-8149-68E3D554F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DBA2-9942-4FC6-96FD-3815B7869C15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FCE90-2EB2-4CAD-8149-68E3D554F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DBA2-9942-4FC6-96FD-3815B7869C15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FCE90-2EB2-4CAD-8149-68E3D554F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DBA2-9942-4FC6-96FD-3815B7869C15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FCE90-2EB2-4CAD-8149-68E3D554F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DBA2-9942-4FC6-96FD-3815B7869C15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FCE90-2EB2-4CAD-8149-68E3D554F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DBA2-9942-4FC6-96FD-3815B7869C15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FCE90-2EB2-4CAD-8149-68E3D554F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DBA2-9942-4FC6-96FD-3815B7869C15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FCE90-2EB2-4CAD-8149-68E3D554F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DBA2-9942-4FC6-96FD-3815B7869C15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FCE90-2EB2-4CAD-8149-68E3D554F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DBA2-9942-4FC6-96FD-3815B7869C15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FCE90-2EB2-4CAD-8149-68E3D554F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DBA2-9942-4FC6-96FD-3815B7869C15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FCE90-2EB2-4CAD-8149-68E3D554F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ADBA2-9942-4FC6-96FD-3815B7869C15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FCE90-2EB2-4CAD-8149-68E3D554F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ADBA2-9942-4FC6-96FD-3815B7869C15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FCE90-2EB2-4CAD-8149-68E3D554F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35903242_136051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43306" y="33575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857356" y="1357298"/>
            <a:ext cx="57150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Воздух </a:t>
            </a:r>
          </a:p>
          <a:p>
            <a:pPr algn="ctr"/>
            <a:r>
              <a:rPr lang="ru-RU" sz="6000" dirty="0" smtClean="0"/>
              <a:t>и его чудесные свойства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5903242_136051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764704"/>
            <a:ext cx="691276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Эксперимент </a:t>
            </a:r>
            <a:r>
              <a:rPr lang="ru-RU" sz="3200" b="1" dirty="0" smtClean="0"/>
              <a:t>№ 1</a:t>
            </a:r>
          </a:p>
          <a:p>
            <a:pPr algn="ctr"/>
            <a:r>
              <a:rPr lang="ru-RU" sz="3200" b="1" dirty="0" smtClean="0"/>
              <a:t> </a:t>
            </a:r>
            <a:r>
              <a:rPr lang="ru-RU" sz="3200" b="1" dirty="0"/>
              <a:t>«Как поймать воздух?»</a:t>
            </a: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s://armadapack.ru/upload/iblock/0b8/0b831678dedb37da6d8551f9bc79a45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3384376" cy="295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ok-handmade.art/wp-content/uploads/kvilling-dlya-nachinaushih-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204863"/>
            <a:ext cx="3434097" cy="295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5903242_136051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476673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Эксперимент №</a:t>
            </a:r>
            <a:r>
              <a:rPr lang="ru-RU" sz="3200" b="1" dirty="0" smtClean="0"/>
              <a:t>2</a:t>
            </a:r>
          </a:p>
          <a:p>
            <a:pPr algn="ctr"/>
            <a:r>
              <a:rPr lang="ru-RU" sz="3200" b="1" dirty="0" smtClean="0"/>
              <a:t> </a:t>
            </a:r>
            <a:r>
              <a:rPr lang="ru-RU" sz="3200" b="1" dirty="0"/>
              <a:t>«Есть ли воздух в стаканчике?»</a:t>
            </a:r>
            <a:endParaRPr lang="ru-RU" sz="3200" dirty="0"/>
          </a:p>
        </p:txBody>
      </p:sp>
      <p:pic>
        <p:nvPicPr>
          <p:cNvPr id="2050" name="Picture 2" descr="https://www.shareicon.net/download/2016/01/03/697518_glass_512x51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339033"/>
            <a:ext cx="2160240" cy="2058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s2.ecplaza.com/ecplaza1/offers/b/be/bef/1668963860/903952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7887" y="1916831"/>
            <a:ext cx="3096344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moziru.com/images/bowl-clipart-bowl-water-5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896161"/>
            <a:ext cx="2926102" cy="196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.pfst.net/2010.03/12057935648d782d4062cb2996c13392b3a02ead71_b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1072" y="4528986"/>
            <a:ext cx="2660848" cy="167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5903242_136051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692696"/>
            <a:ext cx="864096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Эксперимент № 3 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«</a:t>
            </a:r>
            <a:r>
              <a:rPr lang="ru-RU" sz="3200" b="1" dirty="0"/>
              <a:t>Воздух внутри нас</a:t>
            </a:r>
            <a:r>
              <a:rPr lang="ru-RU" sz="3200" b="1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AutoShape 2" descr="http://ww1.hdnux.com/photos/36/61/66/8068496/3/rawIma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://ww1.hdnux.com/photos/36/61/66/8068496/3/rawIma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://ww1.hdnux.com/photos/36/61/66/8068496/3/rawImage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http://ww1.hdnux.com/photos/36/61/66/8068496/3/rawImage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516" y="2132856"/>
            <a:ext cx="3556675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35903242_136051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14338"/>
            <a:ext cx="9144000" cy="70723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29058" y="3429000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260648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Эксперимент № </a:t>
            </a:r>
            <a:r>
              <a:rPr lang="ru-RU" sz="3200" b="1" dirty="0" smtClean="0"/>
              <a:t>4</a:t>
            </a:r>
          </a:p>
          <a:p>
            <a:pPr algn="ctr"/>
            <a:r>
              <a:rPr lang="ru-RU" sz="3200" b="1" dirty="0" smtClean="0"/>
              <a:t> </a:t>
            </a:r>
            <a:r>
              <a:rPr lang="ru-RU" sz="3200" b="1" dirty="0"/>
              <a:t>« Воздух имеет запах?»</a:t>
            </a:r>
            <a:endParaRPr lang="ru-RU" sz="3200" dirty="0"/>
          </a:p>
        </p:txBody>
      </p:sp>
      <p:pic>
        <p:nvPicPr>
          <p:cNvPr id="4098" name="Picture 2" descr="https://chastnosti.com/wp-content/uploads/2015/07/1434629491_chesno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101" y="1659468"/>
            <a:ext cx="3974884" cy="332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wallbox.ru/wallpapers/main2/201647/14797811255833ab05d75336.3651324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59468"/>
            <a:ext cx="4104456" cy="378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5903242_136051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79712" y="548680"/>
            <a:ext cx="48782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Эксперимент № 5 «Воздух движется</a:t>
            </a:r>
            <a:r>
              <a:rPr lang="ru-RU" sz="3200" b="1" dirty="0" smtClean="0"/>
              <a:t>»</a:t>
            </a:r>
            <a:endParaRPr lang="ru-RU" sz="3200" b="1" dirty="0"/>
          </a:p>
        </p:txBody>
      </p:sp>
      <p:pic>
        <p:nvPicPr>
          <p:cNvPr id="5122" name="Picture 2" descr="https://img2.xn--boyamaoyunlar-gbc.com/yelpaze_5110d056f40cc-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4188" y="2276871"/>
            <a:ext cx="4142027" cy="302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5903242_136051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6" name="Picture 2" descr="https://i.simpalsmedia.com/999.md/BoardImages/900x900/91dd58253db18d5e20171d82b1d268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11509" y="0"/>
            <a:ext cx="9967018" cy="727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49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Hous</dc:creator>
  <cp:lastModifiedBy>Людмила</cp:lastModifiedBy>
  <cp:revision>35</cp:revision>
  <dcterms:created xsi:type="dcterms:W3CDTF">2014-02-06T14:07:25Z</dcterms:created>
  <dcterms:modified xsi:type="dcterms:W3CDTF">2020-11-11T18:59:31Z</dcterms:modified>
</cp:coreProperties>
</file>