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8" r:id="rId4"/>
    <p:sldId id="259" r:id="rId5"/>
    <p:sldId id="263" r:id="rId6"/>
    <p:sldId id="261" r:id="rId7"/>
    <p:sldId id="262" r:id="rId8"/>
    <p:sldId id="264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55109B-3B2D-4ED7-9722-9F92722DFE78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BD1148-7D16-4FBA-9021-7913991A8F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Зеленый город</a:t>
            </a:r>
            <a:endParaRPr lang="ru-RU" sz="72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83471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572000" y="2564904"/>
            <a:ext cx="4248472" cy="3168352"/>
          </a:xfrm>
        </p:spPr>
        <p:txBody>
          <a:bodyPr>
            <a:noAutofit/>
          </a:bodyPr>
          <a:lstStyle/>
          <a:p>
            <a:pPr marL="0" lvl="0" indent="0" algn="ctr">
              <a:lnSpc>
                <a:spcPct val="120000"/>
              </a:lnSpc>
              <a:buNone/>
            </a:pPr>
            <a:r>
              <a:rPr lang="ru-RU" sz="5400" b="1" i="1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Сделаем мир лучше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207541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937">
        <p:split orient="vert"/>
      </p:transition>
    </mc:Choice>
    <mc:Fallback>
      <p:transition spd="slow" advClick="0" advTm="593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3096344" cy="2520280"/>
          </a:xfrm>
        </p:spPr>
        <p:txBody>
          <a:bodyPr anchor="t"/>
          <a:lstStyle/>
          <a:p>
            <a:pPr marL="0" indent="0" algn="l">
              <a:buNone/>
            </a:pP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Цветы украшают нашу </a:t>
            </a:r>
            <a:b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жизнь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9993" y="3645024"/>
            <a:ext cx="4176464" cy="2448272"/>
          </a:xfrm>
        </p:spPr>
        <p:txBody>
          <a:bodyPr anchor="ctr">
            <a:normAutofit/>
          </a:bodyPr>
          <a:lstStyle/>
          <a:p>
            <a:pPr algn="l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лекарственные растения лечат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1" y="692696"/>
            <a:ext cx="4896545" cy="285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539" y="3543366"/>
            <a:ext cx="4020445" cy="283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86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4969">
        <p:split orient="vert"/>
      </p:transition>
    </mc:Choice>
    <mc:Fallback>
      <p:transition spd="slow" advTm="1496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424936" cy="4176464"/>
          </a:xfrm>
        </p:spPr>
        <p:txBody>
          <a:bodyPr anchor="t"/>
          <a:lstStyle/>
          <a:p>
            <a:pPr marL="0" indent="0" algn="ctr">
              <a:buNone/>
            </a:pPr>
            <a:r>
              <a:rPr lang="ru-RU" dirty="0">
                <a:solidFill>
                  <a:srgbClr val="0070C0"/>
                </a:solidFill>
              </a:rPr>
              <a:t>Давайте будем</a:t>
            </a:r>
            <a:r>
              <a:rPr lang="ru-RU" dirty="0"/>
              <a:t/>
            </a:r>
            <a:br>
              <a:rPr lang="ru-RU" dirty="0"/>
            </a:br>
            <a:r>
              <a:rPr lang="ru-RU" sz="4800" dirty="0">
                <a:solidFill>
                  <a:srgbClr val="00B050"/>
                </a:solidFill>
              </a:rPr>
              <a:t>беречь и </a:t>
            </a:r>
            <a:r>
              <a:rPr lang="ru-RU" sz="4800" dirty="0" smtClean="0">
                <a:solidFill>
                  <a:srgbClr val="00B050"/>
                </a:solidFill>
              </a:rPr>
              <a:t>уважать природу</a:t>
            </a:r>
            <a:r>
              <a:rPr lang="ru-RU" dirty="0">
                <a:solidFill>
                  <a:srgbClr val="00B050"/>
                </a:solidFill>
              </a:rPr>
              <a:t>,</a:t>
            </a:r>
            <a:r>
              <a:rPr lang="ru-RU" dirty="0"/>
              <a:t> </a:t>
            </a:r>
            <a:r>
              <a:rPr lang="ru-RU" dirty="0" smtClean="0">
                <a:solidFill>
                  <a:srgbClr val="0070C0"/>
                </a:solidFill>
              </a:rPr>
              <a:t>ведь если бы на земле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не было бы растений,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то не было бы и жизни.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6093296"/>
            <a:ext cx="7848872" cy="72008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824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808">
        <p:split orient="vert"/>
      </p:transition>
    </mc:Choice>
    <mc:Fallback>
      <p:transition spd="slow" advTm="1080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16824" cy="4896544"/>
          </a:xfrm>
        </p:spPr>
        <p:txBody>
          <a:bodyPr anchor="ctr"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5400" i="1" dirty="0" smtClean="0">
                <a:solidFill>
                  <a:schemeClr val="accent2">
                    <a:lumMod val="50000"/>
                  </a:schemeClr>
                </a:solidFill>
              </a:rPr>
              <a:t>Чем полезны растения </a:t>
            </a:r>
            <a:br>
              <a:rPr lang="ru-RU" sz="5400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5400" i="1" dirty="0" smtClean="0">
                <a:solidFill>
                  <a:schemeClr val="accent2">
                    <a:lumMod val="50000"/>
                  </a:schemeClr>
                </a:solidFill>
              </a:rPr>
              <a:t>для человека?</a:t>
            </a:r>
            <a:endParaRPr lang="ru-RU" sz="5400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35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033">
        <p:split orient="vert"/>
      </p:transition>
    </mc:Choice>
    <mc:Fallback>
      <p:transition spd="slow" advTm="603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92888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</a:rPr>
              <a:t>Благодаря растениям мы можем дышать</a:t>
            </a:r>
            <a:endParaRPr lang="ru-RU" sz="36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1916832"/>
            <a:ext cx="7992888" cy="432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28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3936">
        <p:split orient="vert"/>
      </p:transition>
    </mc:Choice>
    <mc:Fallback>
      <p:transition spd="slow" advTm="1393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1" y="692696"/>
            <a:ext cx="3744416" cy="216024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Растения нас </a:t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кормят</a:t>
            </a:r>
            <a:b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48680"/>
            <a:ext cx="4104457" cy="289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48528"/>
            <a:ext cx="504055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880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5859">
        <p:split orient="vert"/>
      </p:transition>
    </mc:Choice>
    <mc:Fallback>
      <p:transition spd="slow" advTm="15859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652120" y="4293096"/>
            <a:ext cx="3024336" cy="1602199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4400" b="1" i="1" dirty="0"/>
              <a:t>э</a:t>
            </a:r>
            <a:r>
              <a:rPr lang="ru-RU" sz="4400" b="1" i="1" dirty="0" smtClean="0"/>
              <a:t>то тоже растения</a:t>
            </a:r>
            <a:endParaRPr lang="ru-RU" sz="44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3214827" cy="1677398"/>
          </a:xfrm>
        </p:spPr>
        <p:txBody>
          <a:bodyPr/>
          <a:lstStyle/>
          <a:p>
            <a:pPr marL="182880" indent="0">
              <a:buNone/>
            </a:pPr>
            <a:r>
              <a:rPr lang="ru-RU" sz="4400" i="1" dirty="0" smtClean="0"/>
              <a:t>Овощи и фрукты - </a:t>
            </a:r>
            <a:endParaRPr lang="ru-RU" sz="4400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692697"/>
            <a:ext cx="4599434" cy="279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3258771"/>
            <a:ext cx="4464496" cy="2879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3117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4272">
        <p:split orient="vert"/>
      </p:transition>
    </mc:Choice>
    <mc:Fallback>
      <p:transition spd="slow" advTm="14272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692696"/>
            <a:ext cx="3456384" cy="2592288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i="1" dirty="0" smtClean="0"/>
              <a:t>Растения</a:t>
            </a:r>
            <a:br>
              <a:rPr lang="ru-RU" sz="4000" i="1" dirty="0" smtClean="0"/>
            </a:br>
            <a:r>
              <a:rPr lang="ru-RU" sz="4000" i="1" dirty="0" smtClean="0"/>
              <a:t>кормят </a:t>
            </a:r>
            <a:br>
              <a:rPr lang="ru-RU" sz="4000" i="1" dirty="0" smtClean="0"/>
            </a:br>
            <a:r>
              <a:rPr lang="ru-RU" sz="4000" i="1" dirty="0" smtClean="0"/>
              <a:t>животный </a:t>
            </a:r>
            <a:br>
              <a:rPr lang="ru-RU" sz="4000" i="1" dirty="0" smtClean="0"/>
            </a:br>
            <a:r>
              <a:rPr lang="ru-RU" sz="4000" i="1" dirty="0" smtClean="0"/>
              <a:t>мир</a:t>
            </a:r>
            <a:endParaRPr lang="ru-RU" sz="40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883" y="3501009"/>
            <a:ext cx="5222287" cy="288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170" y="548680"/>
            <a:ext cx="4361294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695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3968">
        <p:split orient="vert"/>
      </p:transition>
    </mc:Choice>
    <mc:Fallback>
      <p:transition spd="slow" advTm="1396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764704"/>
            <a:ext cx="3383088" cy="2160240"/>
          </a:xfrm>
        </p:spPr>
        <p:txBody>
          <a:bodyPr/>
          <a:lstStyle/>
          <a:p>
            <a:pPr marL="0" indent="0" algn="l">
              <a:buNone/>
            </a:pPr>
            <a:r>
              <a:rPr lang="ru-RU" sz="4000" i="1" dirty="0" smtClean="0"/>
              <a:t>Из деревьев строят дома</a:t>
            </a:r>
            <a:endParaRPr lang="ru-RU" sz="40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788024" y="4149079"/>
            <a:ext cx="3456384" cy="2133799"/>
          </a:xfrm>
        </p:spPr>
        <p:txBody>
          <a:bodyPr anchor="b">
            <a:normAutofit fontScale="92500" lnSpcReduction="20000"/>
          </a:bodyPr>
          <a:lstStyle/>
          <a:p>
            <a:pPr algn="l"/>
            <a:r>
              <a:rPr lang="ru-RU" sz="36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 делают </a:t>
            </a:r>
          </a:p>
          <a:p>
            <a:pPr algn="l"/>
            <a:r>
              <a:rPr lang="ru-RU" sz="36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дрова, </a:t>
            </a:r>
          </a:p>
          <a:p>
            <a:pPr algn="l"/>
            <a:r>
              <a:rPr lang="ru-RU" sz="36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которые их </a:t>
            </a:r>
          </a:p>
          <a:p>
            <a:pPr algn="l"/>
            <a:r>
              <a:rPr lang="ru-RU" sz="36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обогревают</a:t>
            </a:r>
            <a:endParaRPr lang="ru-RU" sz="3600" b="1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38"/>
          <a:stretch/>
        </p:blipFill>
        <p:spPr bwMode="auto">
          <a:xfrm>
            <a:off x="3778624" y="548680"/>
            <a:ext cx="4969840" cy="349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09" y="4047564"/>
            <a:ext cx="3641952" cy="204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693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4036">
        <p:split orient="vert"/>
      </p:transition>
    </mc:Choice>
    <mc:Fallback>
      <p:transition spd="slow" advTm="14036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404664"/>
            <a:ext cx="3528392" cy="2683275"/>
          </a:xfrm>
        </p:spPr>
        <p:txBody>
          <a:bodyPr anchor="t"/>
          <a:lstStyle/>
          <a:p>
            <a:pPr marL="0" indent="0" algn="l">
              <a:buNone/>
            </a:pP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А также из деревьев </a:t>
            </a:r>
            <a:b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делают </a:t>
            </a:r>
            <a:b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мебель</a:t>
            </a:r>
            <a:endParaRPr lang="ru-RU" sz="40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4365104"/>
            <a:ext cx="3312368" cy="187220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l"/>
            <a:r>
              <a:rPr lang="ru-RU" sz="4400" b="1" i="1" dirty="0" smtClean="0">
                <a:latin typeface="+mj-lt"/>
              </a:rPr>
              <a:t>и игрушки</a:t>
            </a:r>
            <a:endParaRPr lang="ru-RU" sz="4400" b="1" i="1" dirty="0">
              <a:latin typeface="+mj-lt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478110"/>
            <a:ext cx="4248472" cy="2850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74526"/>
            <a:ext cx="4096445" cy="2783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535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3957">
        <p:split orient="vert"/>
      </p:transition>
    </mc:Choice>
    <mc:Fallback>
      <p:transition spd="slow" advTm="1395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4176464" cy="2448272"/>
          </a:xfrm>
        </p:spPr>
        <p:txBody>
          <a:bodyPr anchor="t"/>
          <a:lstStyle/>
          <a:p>
            <a:pPr marL="0" indent="0" algn="l">
              <a:buNone/>
            </a:pPr>
            <a:r>
              <a:rPr lang="ru-RU" sz="4000" i="1" dirty="0" smtClean="0"/>
              <a:t>Из растений делают ткань</a:t>
            </a:r>
            <a:br>
              <a:rPr lang="ru-RU" sz="4000" i="1" dirty="0" smtClean="0"/>
            </a:br>
            <a:r>
              <a:rPr lang="ru-RU" sz="4000" i="1" dirty="0" smtClean="0"/>
              <a:t>для одежды,</a:t>
            </a:r>
            <a:endParaRPr lang="ru-RU" sz="40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221088"/>
            <a:ext cx="4392488" cy="122413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4800" b="1" i="1" dirty="0"/>
              <a:t>а</a:t>
            </a:r>
            <a:r>
              <a:rPr lang="ru-RU" sz="4800" b="1" i="1" dirty="0" smtClean="0"/>
              <a:t> из деревьев -  бумагу</a:t>
            </a:r>
            <a:endParaRPr lang="ru-RU" sz="4800" b="1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4951" y="692696"/>
            <a:ext cx="4282570" cy="2532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4952" y="3665548"/>
            <a:ext cx="4282568" cy="242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634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894">
        <p:split orient="vert"/>
      </p:transition>
    </mc:Choice>
    <mc:Fallback>
      <p:transition spd="slow" advTm="2089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347</TotalTime>
  <Words>58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Зеленый город</vt:lpstr>
      <vt:lpstr>Чем полезны растения  для человека?</vt:lpstr>
      <vt:lpstr>Благодаря растениям мы можем дышать</vt:lpstr>
      <vt:lpstr>Растения нас  кормят </vt:lpstr>
      <vt:lpstr>Овощи и фрукты - </vt:lpstr>
      <vt:lpstr>Растения кормят  животный  мир</vt:lpstr>
      <vt:lpstr>Из деревьев строят дома</vt:lpstr>
      <vt:lpstr>А также из деревьев  делают  мебель</vt:lpstr>
      <vt:lpstr>Из растений делают ткань для одежды,</vt:lpstr>
      <vt:lpstr>Цветы украшают нашу  жизнь</vt:lpstr>
      <vt:lpstr>Давайте будем беречь и уважать природу, ведь если бы на земле  не было бы растений,  то не было бы и жизни.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Зеленый город</dc:title>
  <dc:creator>Ленусик</dc:creator>
  <cp:lastModifiedBy>Ленусик</cp:lastModifiedBy>
  <cp:revision>30</cp:revision>
  <dcterms:created xsi:type="dcterms:W3CDTF">2020-11-10T16:22:57Z</dcterms:created>
  <dcterms:modified xsi:type="dcterms:W3CDTF">2020-11-11T18:48:25Z</dcterms:modified>
</cp:coreProperties>
</file>