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1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69" autoAdjust="0"/>
  </p:normalViewPr>
  <p:slideViewPr>
    <p:cSldViewPr>
      <p:cViewPr>
        <p:scale>
          <a:sx n="100" d="100"/>
          <a:sy n="100" d="100"/>
        </p:scale>
        <p:origin x="-1098" y="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8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7E498-77F6-4D8B-B97F-B6A7DC8F34CE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88564-7369-4963-AD0F-85956D58D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80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49441D1-080C-40A0-8D53-8550D66D19FB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DA2F910-8BEF-4767-A6C1-A0996BCAAE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Tm="500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3"/>
            <a:ext cx="8424936" cy="1440159"/>
          </a:xfrm>
        </p:spPr>
        <p:txBody>
          <a:bodyPr/>
          <a:lstStyle/>
          <a:p>
            <a:r>
              <a:rPr lang="ru-RU" sz="6000" dirty="0" smtClean="0"/>
              <a:t>Кто Нас Защищает ?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3 «Б» класса</a:t>
            </a:r>
          </a:p>
          <a:p>
            <a:r>
              <a:rPr lang="ru-RU" dirty="0" smtClean="0"/>
              <a:t>Федотова Татьяна.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96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7000"/>
    </mc:Choice>
    <mc:Fallback xmlns="">
      <p:transition advTm="7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1008112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Скорая медицинская помощь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E5\Desktop\Проекты 3 кл\кто нас защищает\1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2808312" cy="227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1720840"/>
            <a:ext cx="352839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белой машине с</a:t>
            </a:r>
          </a:p>
          <a:p>
            <a:r>
              <a:rPr lang="ru-RU" dirty="0"/>
              <a:t>красным крестом</a:t>
            </a:r>
          </a:p>
          <a:p>
            <a:r>
              <a:rPr lang="ru-RU" dirty="0"/>
              <a:t>Доктор примчится к</a:t>
            </a:r>
          </a:p>
          <a:p>
            <a:r>
              <a:rPr lang="ru-RU" dirty="0"/>
              <a:t>больным в каждый дом.</a:t>
            </a:r>
          </a:p>
          <a:p>
            <a:r>
              <a:rPr lang="ru-RU" dirty="0"/>
              <a:t>Машина поедет с сиреной,</a:t>
            </a:r>
          </a:p>
          <a:p>
            <a:r>
              <a:rPr lang="ru-RU" dirty="0"/>
              <a:t>мигая,</a:t>
            </a:r>
          </a:p>
          <a:p>
            <a:r>
              <a:rPr lang="ru-RU" dirty="0"/>
              <a:t>Нужна неотложно служба</a:t>
            </a:r>
          </a:p>
          <a:p>
            <a:r>
              <a:rPr lang="ru-RU" dirty="0"/>
              <a:t>такая!</a:t>
            </a:r>
          </a:p>
          <a:p>
            <a:r>
              <a:rPr lang="ru-RU" dirty="0"/>
              <a:t>Другие машины ей путь</a:t>
            </a:r>
          </a:p>
          <a:p>
            <a:r>
              <a:rPr lang="ru-RU" dirty="0"/>
              <a:t>уступают.</a:t>
            </a:r>
          </a:p>
          <a:p>
            <a:r>
              <a:rPr lang="ru-RU" dirty="0"/>
              <a:t>Скорую помощь все</a:t>
            </a:r>
          </a:p>
          <a:p>
            <a:r>
              <a:rPr lang="ru-RU" dirty="0"/>
              <a:t>граждане знают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sz="2400" dirty="0" smtClean="0"/>
              <a:t>Телефон 03</a:t>
            </a:r>
            <a:endParaRPr lang="ru-RU" sz="2400" dirty="0"/>
          </a:p>
        </p:txBody>
      </p:sp>
      <p:pic>
        <p:nvPicPr>
          <p:cNvPr id="7171" name="Picture 3" descr="C:\Users\E5\Desktop\Проекты 3 кл\кто нас защищает\1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11569"/>
            <a:ext cx="2736726" cy="210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7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3068960"/>
            <a:ext cx="6196405" cy="2654108"/>
          </a:xfrm>
        </p:spPr>
        <p:txBody>
          <a:bodyPr/>
          <a:lstStyle/>
          <a:p>
            <a:r>
              <a:rPr lang="ru-RU" dirty="0" smtClean="0"/>
              <a:t>Мы узнали о том, что нас защищает не только армия, но и полиция, служба пожарной охраны и служба скорой 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658018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260649"/>
            <a:ext cx="8041439" cy="1296143"/>
          </a:xfrm>
        </p:spPr>
        <p:txBody>
          <a:bodyPr/>
          <a:lstStyle/>
          <a:p>
            <a:r>
              <a:rPr lang="ru-RU" u="sng" dirty="0" smtClean="0"/>
              <a:t>Цель проекта</a:t>
            </a:r>
            <a:endParaRPr lang="ru-RU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636912"/>
            <a:ext cx="6231467" cy="2397933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Узнать, благодаря кому мы можем жить и спокойно работать.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Какие службы обеспечивают безопасность в повседневной жизни.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62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2239431"/>
            <a:ext cx="6254044" cy="90153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Благодаря кому мы можем жить и спокойно работать?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Какие службы защищают население?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Для того, чтобы обеспечить безопасность в повседневной жизни, были созданы специальные службы защиты </a:t>
            </a:r>
            <a:r>
              <a:rPr lang="ru-RU" dirty="0" smtClean="0">
                <a:solidFill>
                  <a:schemeClr val="tx1"/>
                </a:solidFill>
              </a:rPr>
              <a:t>населения.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15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3476977" cy="120248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Наша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рмия родная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E5\Desktop\Проекты 3 кл\кто нас защищает\1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618" y="1318879"/>
            <a:ext cx="3372797" cy="211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E5\Desktop\Проекты 3 кл\кто нас защищает\1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618" y="3717032"/>
            <a:ext cx="3053793" cy="212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2274838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Российской воин бережет</a:t>
            </a:r>
          </a:p>
          <a:p>
            <a:r>
              <a:rPr lang="ru-RU" dirty="0"/>
              <a:t>Родной страны покой и славу,</a:t>
            </a:r>
          </a:p>
          <a:p>
            <a:r>
              <a:rPr lang="ru-RU" dirty="0"/>
              <a:t>Он на посту , и наш народ</a:t>
            </a:r>
          </a:p>
          <a:p>
            <a:r>
              <a:rPr lang="ru-RU" dirty="0"/>
              <a:t>Гордится армией по праву.</a:t>
            </a:r>
          </a:p>
          <a:p>
            <a:r>
              <a:rPr lang="ru-RU" dirty="0"/>
              <a:t>Спокойно дети пусть растут</a:t>
            </a:r>
          </a:p>
          <a:p>
            <a:r>
              <a:rPr lang="ru-RU" dirty="0"/>
              <a:t>В любимой солнечной Отчизне.</a:t>
            </a:r>
          </a:p>
          <a:p>
            <a:r>
              <a:rPr lang="ru-RU" dirty="0"/>
              <a:t>Он охраняет мир и труд,</a:t>
            </a:r>
          </a:p>
          <a:p>
            <a:r>
              <a:rPr lang="ru-RU" dirty="0"/>
              <a:t>Прекрасный труд во имя жизни!</a:t>
            </a:r>
          </a:p>
        </p:txBody>
      </p:sp>
    </p:spTree>
    <p:extLst>
      <p:ext uri="{BB962C8B-B14F-4D97-AF65-F5344CB8AC3E}">
        <p14:creationId xmlns:p14="http://schemas.microsoft.com/office/powerpoint/2010/main" val="65069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5\Desktop\Проекты 3 кл\кто нас защищает\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3"/>
            <a:ext cx="3096344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E5\Desktop\Проекты 3 кл\кто нас защищает\1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41" y="3333184"/>
            <a:ext cx="3989661" cy="247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2080" y="2132856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Армия родная –</a:t>
            </a:r>
          </a:p>
          <a:p>
            <a:r>
              <a:rPr lang="ru-RU" dirty="0"/>
              <a:t>Защитница страны,</a:t>
            </a:r>
          </a:p>
          <a:p>
            <a:r>
              <a:rPr lang="ru-RU" dirty="0"/>
              <a:t>Оружием и мужеством</a:t>
            </a:r>
          </a:p>
          <a:p>
            <a:r>
              <a:rPr lang="ru-RU" dirty="0"/>
              <a:t>Хранит нас от </a:t>
            </a:r>
            <a:r>
              <a:rPr lang="ru-RU" dirty="0" smtClean="0"/>
              <a:t>войны.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56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260649"/>
            <a:ext cx="6965245" cy="1152128"/>
          </a:xfrm>
        </p:spPr>
        <p:txBody>
          <a:bodyPr>
            <a:normAutofit/>
          </a:bodyPr>
          <a:lstStyle/>
          <a:p>
            <a:r>
              <a:rPr lang="ru-RU" sz="3200" i="1" u="sng" dirty="0" smtClean="0">
                <a:latin typeface="+mn-lt"/>
              </a:rPr>
              <a:t>Рода войск</a:t>
            </a:r>
            <a:endParaRPr lang="ru-RU" sz="3200" i="1" u="sng" dirty="0">
              <a:latin typeface="+mn-lt"/>
            </a:endParaRPr>
          </a:p>
        </p:txBody>
      </p:sp>
      <p:pic>
        <p:nvPicPr>
          <p:cNvPr id="3" name="Picture 12" descr="KR0L14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3404"/>
            <a:ext cx="2304256" cy="133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340768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Сухопутные войска.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105835"/>
            <a:ext cx="5814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Ракетные войска</a:t>
            </a:r>
          </a:p>
          <a:p>
            <a:r>
              <a:rPr lang="ru-RU" dirty="0"/>
              <a:t> стратегического назначения.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471" y="3752165"/>
            <a:ext cx="2416409" cy="180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04048" y="119675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Военно-воздушные силы.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321" y="1554162"/>
            <a:ext cx="2267880" cy="169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44008" y="3244334"/>
            <a:ext cx="3240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Воздушно-десантные войска.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52166"/>
            <a:ext cx="3032713" cy="194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9584075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5" y="1412776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Военно-морской флот.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46" y="2132856"/>
            <a:ext cx="3653369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1988840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Воздушно-космическая оборона.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976" y="2636912"/>
            <a:ext cx="3289852" cy="232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667335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692696"/>
            <a:ext cx="3744415" cy="75114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Полиция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E5\Desktop\Проекты 3 кл\кто нас защищает\1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76740"/>
            <a:ext cx="345638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E5\Desktop\Проекты 3 кл\кто нас защищает\1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83059"/>
            <a:ext cx="3456384" cy="259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1443841"/>
            <a:ext cx="309634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Шумит ночная непогода,</a:t>
            </a:r>
          </a:p>
          <a:p>
            <a:r>
              <a:rPr lang="ru-RU" dirty="0"/>
              <a:t>Студёный дождь сечёт</a:t>
            </a:r>
          </a:p>
          <a:p>
            <a:r>
              <a:rPr lang="ru-RU" dirty="0"/>
              <a:t>листву.</a:t>
            </a:r>
          </a:p>
          <a:p>
            <a:r>
              <a:rPr lang="ru-RU" dirty="0"/>
              <a:t>А у полиции работа –</a:t>
            </a:r>
          </a:p>
          <a:p>
            <a:r>
              <a:rPr lang="ru-RU" dirty="0"/>
              <a:t>Мы на посту, мы на посту.</a:t>
            </a:r>
          </a:p>
          <a:p>
            <a:r>
              <a:rPr lang="ru-RU" dirty="0"/>
              <a:t>Грозит бедою тьма слепая,</a:t>
            </a:r>
          </a:p>
          <a:p>
            <a:r>
              <a:rPr lang="ru-RU" dirty="0"/>
              <a:t>Патруль уходит в темноту.</a:t>
            </a:r>
          </a:p>
          <a:p>
            <a:r>
              <a:rPr lang="ru-RU" dirty="0"/>
              <a:t>Покоя сутками не зная,</a:t>
            </a:r>
          </a:p>
          <a:p>
            <a:r>
              <a:rPr lang="ru-RU" dirty="0"/>
              <a:t>Мы на посту, мы на посту.</a:t>
            </a:r>
          </a:p>
          <a:p>
            <a:r>
              <a:rPr lang="ru-RU" dirty="0"/>
              <a:t>Мы не щадим себя, коль</a:t>
            </a:r>
          </a:p>
          <a:p>
            <a:r>
              <a:rPr lang="ru-RU" dirty="0"/>
              <a:t>надо,</a:t>
            </a:r>
          </a:p>
          <a:p>
            <a:r>
              <a:rPr lang="ru-RU" dirty="0"/>
              <a:t>Была бы Родина в цвету.</a:t>
            </a:r>
          </a:p>
          <a:p>
            <a:r>
              <a:rPr lang="ru-RU" dirty="0"/>
              <a:t>Её доверие – награда.</a:t>
            </a:r>
          </a:p>
          <a:p>
            <a:r>
              <a:rPr lang="ru-RU" dirty="0"/>
              <a:t>Мы на посту, мы на посту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2400" dirty="0" smtClean="0"/>
              <a:t>Телефон 02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3061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836712"/>
            <a:ext cx="4608512" cy="81121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Пожарная охрана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E5\Desktop\Проекты 3 кл\кто нас защищает\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908720"/>
            <a:ext cx="230425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E5\Desktop\Проекты 3 кл\кто нас защищает\1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3238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1443841"/>
            <a:ext cx="374441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машине </a:t>
            </a:r>
            <a:r>
              <a:rPr lang="ru-RU" dirty="0" smtClean="0"/>
              <a:t>ярко-красной.</a:t>
            </a:r>
          </a:p>
          <a:p>
            <a:r>
              <a:rPr lang="ru-RU" dirty="0" smtClean="0"/>
              <a:t>Мчимся мы вперёд</a:t>
            </a:r>
            <a:r>
              <a:rPr lang="ru-RU" dirty="0"/>
              <a:t>.</a:t>
            </a:r>
          </a:p>
          <a:p>
            <a:r>
              <a:rPr lang="ru-RU" dirty="0"/>
              <a:t>Труд тяжёлый и опасный</a:t>
            </a:r>
          </a:p>
          <a:p>
            <a:r>
              <a:rPr lang="ru-RU" dirty="0"/>
              <a:t>Нас, пожарных, ждёт.</a:t>
            </a:r>
          </a:p>
          <a:p>
            <a:r>
              <a:rPr lang="ru-RU" dirty="0"/>
              <a:t>Вой пронзительной</a:t>
            </a:r>
          </a:p>
          <a:p>
            <a:r>
              <a:rPr lang="ru-RU" dirty="0"/>
              <a:t>сирены</a:t>
            </a:r>
          </a:p>
          <a:p>
            <a:r>
              <a:rPr lang="ru-RU" dirty="0"/>
              <a:t>Может оглушить,</a:t>
            </a:r>
          </a:p>
          <a:p>
            <a:r>
              <a:rPr lang="ru-RU" dirty="0"/>
              <a:t>Будем и водой, и </a:t>
            </a:r>
            <a:r>
              <a:rPr lang="ru-RU" dirty="0" smtClean="0"/>
              <a:t>пеной Мы </a:t>
            </a:r>
            <a:r>
              <a:rPr lang="ru-RU" dirty="0"/>
              <a:t>пожар тушить.</a:t>
            </a:r>
          </a:p>
          <a:p>
            <a:r>
              <a:rPr lang="ru-RU" dirty="0"/>
              <a:t>И в беду попавшим людям</a:t>
            </a:r>
          </a:p>
          <a:p>
            <a:r>
              <a:rPr lang="ru-RU" dirty="0"/>
              <a:t>Сможем мы помочь,</a:t>
            </a:r>
          </a:p>
          <a:p>
            <a:r>
              <a:rPr lang="ru-RU" dirty="0"/>
              <a:t>Ведь с огнём бороться</a:t>
            </a:r>
          </a:p>
          <a:p>
            <a:r>
              <a:rPr lang="ru-RU" dirty="0"/>
              <a:t>будем</a:t>
            </a:r>
          </a:p>
          <a:p>
            <a:r>
              <a:rPr lang="ru-RU" dirty="0"/>
              <a:t>Смело день и ночь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sz="2400" dirty="0" smtClean="0"/>
              <a:t>Телефон 01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953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486</TotalTime>
  <Words>345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Кто Нас Защищает ?</vt:lpstr>
      <vt:lpstr>Цель проекта</vt:lpstr>
      <vt:lpstr>Благодаря кому мы можем жить и спокойно работать? Какие службы защищают население?</vt:lpstr>
      <vt:lpstr>Наша армия родная</vt:lpstr>
      <vt:lpstr>Презентация PowerPoint</vt:lpstr>
      <vt:lpstr>Рода войск</vt:lpstr>
      <vt:lpstr>Презентация PowerPoint</vt:lpstr>
      <vt:lpstr>Полиция</vt:lpstr>
      <vt:lpstr>Пожарная охрана</vt:lpstr>
      <vt:lpstr>Скорая медицинская помощь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E5</dc:creator>
  <cp:lastModifiedBy>E5</cp:lastModifiedBy>
  <cp:revision>18</cp:revision>
  <dcterms:created xsi:type="dcterms:W3CDTF">2016-02-17T07:19:30Z</dcterms:created>
  <dcterms:modified xsi:type="dcterms:W3CDTF">2016-02-18T09:55:08Z</dcterms:modified>
</cp:coreProperties>
</file>