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5" r:id="rId11"/>
    <p:sldId id="268" r:id="rId12"/>
    <p:sldId id="267" r:id="rId13"/>
    <p:sldId id="270" r:id="rId14"/>
    <p:sldId id="269" r:id="rId15"/>
    <p:sldId id="272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FFFF"/>
    <a:srgbClr val="0033CC"/>
    <a:srgbClr val="FF0000"/>
    <a:srgbClr val="CC00FF"/>
    <a:srgbClr val="008000"/>
    <a:srgbClr val="00CC66"/>
    <a:srgbClr val="009900"/>
    <a:srgbClr val="00CC00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92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D5515A-4ACB-4E80-B7EF-0C92784D39CB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68FB1F-30DF-4E92-8FB0-3E8FDC753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</a:rPr>
              <a:t>           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</a:rPr>
              <a:t>Александр Сергееви</a:t>
            </a:r>
            <a:r>
              <a:rPr lang="ru-RU" sz="3000" dirty="0">
                <a:solidFill>
                  <a:schemeClr val="bg1"/>
                </a:solidFill>
                <a:latin typeface="Times New Roman" pitchFamily="18" charset="0"/>
              </a:rPr>
              <a:t>ч </a:t>
            </a:r>
            <a:r>
              <a:rPr lang="ru-RU" sz="3000" dirty="0" err="1">
                <a:solidFill>
                  <a:schemeClr val="bg1"/>
                </a:solidFill>
                <a:latin typeface="Times New Roman" pitchFamily="18" charset="0"/>
              </a:rPr>
              <a:t>пушкин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</a:b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11266" name="Picture 2" descr="http://hrono.ru/img/lica/pushkin_tropin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24744"/>
            <a:ext cx="3929960" cy="5541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84887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- Кто исполнял желания бедного старика? Из какой сказки эти персонажи?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416C44B-7F25-4931-996E-EFE1CC2135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620688"/>
            <a:ext cx="4680520" cy="5924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84969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 кем пришлось тягаться в силе и ловкости одному работнику? Как называется эта сказка?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4"/>
            <a:ext cx="8001056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16832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rPr>
              <a:t>- От чего заснула молодая царица? Кто принес ей яблоко?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B6C815D-ED7C-4E95-B2FB-4B69ACE6DF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04664"/>
            <a:ext cx="8064896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Кого подарил мудрец царю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Дадону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RFeFb8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642918"/>
            <a:ext cx="5715000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56.radikal.ru/i151/1009/cd/3a745595cf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1"/>
            <a:ext cx="8198743" cy="5904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6237312"/>
            <a:ext cx="7730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   Когда А.С.Пушкин был мальчиком, у него была няня – Арина Родионовна.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aly.ru/!_work/photo/Ryzhova/ryzhova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3816424" cy="39604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9992" y="404664"/>
            <a:ext cx="466108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Именно она заменила  поэту мать , подарила</a:t>
            </a:r>
          </a:p>
          <a:p>
            <a:r>
              <a:rPr lang="ru-RU" dirty="0"/>
              <a:t>все свое тепло и ласку , научила любить все </a:t>
            </a:r>
          </a:p>
          <a:p>
            <a:r>
              <a:rPr lang="ru-RU" dirty="0"/>
              <a:t>русское , воспитала у молодого Пушкина </a:t>
            </a:r>
          </a:p>
          <a:p>
            <a:r>
              <a:rPr lang="ru-RU" dirty="0"/>
              <a:t>любовь к замечательному, богатому, </a:t>
            </a:r>
          </a:p>
          <a:p>
            <a:r>
              <a:rPr lang="ru-RU" dirty="0"/>
              <a:t>образному ,прекрасному русскому языку.</a:t>
            </a:r>
          </a:p>
          <a:p>
            <a:r>
              <a:rPr lang="ru-RU" dirty="0"/>
              <a:t>Именно она, Арина Родионовна , рассказы-</a:t>
            </a:r>
          </a:p>
          <a:p>
            <a:r>
              <a:rPr lang="ru-RU" dirty="0"/>
              <a:t>вала  маленькому Саше  старинные</a:t>
            </a:r>
          </a:p>
          <a:p>
            <a:r>
              <a:rPr lang="ru-RU" dirty="0"/>
              <a:t> былины и сказки о  богатырях, выходящих </a:t>
            </a:r>
          </a:p>
          <a:p>
            <a:r>
              <a:rPr lang="ru-RU" dirty="0"/>
              <a:t>из морской пучины…..</a:t>
            </a:r>
          </a:p>
        </p:txBody>
      </p:sp>
      <p:pic>
        <p:nvPicPr>
          <p:cNvPr id="27652" name="Picture 4" descr="http://mega-grad.ru/img/400x1000/_userfiles/catalogue/works/w4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5368" y="2996952"/>
            <a:ext cx="5688632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1.liveinternet.ru/images/attach/b/3/17/690/17690371_1202826541_spyaschaya_carev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848872" cy="52565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566124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 и о царевне , отравленной собственной мачехой и заснувшей 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5949280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                на долгие года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old-land.ru/kadr/zp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55446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6021288"/>
            <a:ext cx="742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… и о глупом царе , которого обманула и погубила </a:t>
            </a:r>
            <a:r>
              <a:rPr lang="ru-RU" dirty="0" err="1"/>
              <a:t>Шамаханская</a:t>
            </a:r>
            <a:r>
              <a:rPr lang="ru-RU" dirty="0"/>
              <a:t> царица…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003.radikal.ru/1003/e1/bc25397744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700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У лукоморья дуб зелёный</a:t>
            </a:r>
            <a: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 поэмы "Руслан и Людмила"</a:t>
            </a:r>
            <a:r>
              <a:rPr lang="ru-RU" sz="27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- А.С. Пушкин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736"/>
            <a:ext cx="4038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>
                <a:solidFill>
                  <a:schemeClr val="bg1"/>
                </a:solidFill>
              </a:rPr>
              <a:t>У лукоморья дуб зелёный;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Златая цепь на дубе том: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 днём и ночью кот учёный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Всё ходит по цепи кругом;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Идёт направо - песнь заводит,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Налево - сказку говорит.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чудеса: там леший бродит,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Русалка на ветвях сидит;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на неведомых дорожках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Следы невиданных зверей;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Избушка там на курьих ножках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Стоит без окон, без дверей;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лес и дол видений полны;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о заре прихлынут волны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На брег песчаный и пустой,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 тридцать витязей прекрасных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Чредой из вод выходят ясных,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 с ними дядька их морской;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428736"/>
            <a:ext cx="4038600" cy="452596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900" dirty="0">
                <a:solidFill>
                  <a:schemeClr val="bg1"/>
                </a:solidFill>
              </a:rPr>
              <a:t>Там королевич мимоходом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Пленяет грозного царя;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в облаках перед народом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Через леса, через моря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Колдун несёт богатыря;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В темнице там царевна тужит,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А бурый волк ей верно служит;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ступа с Бабою Ягой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Идёт, бредёт сама собой,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царь Кощей над златом чахнет;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Там русский дух... там Русью пахнет!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И там я был, и мёд я пил;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У моря видел дуб зелёный;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Под ним сидел, и кот учёный</a:t>
            </a:r>
            <a:br>
              <a:rPr lang="ru-RU" sz="2900" dirty="0">
                <a:solidFill>
                  <a:schemeClr val="bg1"/>
                </a:solidFill>
              </a:rPr>
            </a:br>
            <a:r>
              <a:rPr lang="ru-RU" sz="2900" dirty="0">
                <a:solidFill>
                  <a:schemeClr val="bg1"/>
                </a:solidFill>
              </a:rPr>
              <a:t>Свои мне сказки говорил.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964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 помощью какого предмета одна своенравная царица узнала, красива ли она? Как называется эта сказка?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321447"/>
            <a:ext cx="8239183" cy="6179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183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            Александр Сергеевич пушкин </vt:lpstr>
      <vt:lpstr>Слайд 2</vt:lpstr>
      <vt:lpstr>Слайд 3</vt:lpstr>
      <vt:lpstr>Слайд 4</vt:lpstr>
      <vt:lpstr>Слайд 5</vt:lpstr>
      <vt:lpstr>Слайд 6</vt:lpstr>
      <vt:lpstr> У лукоморья дуб зелёный Из поэмы "Руслан и Людмила" - А.С. Пушкин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театрального кружка « МЕЧТА»                          ТЕМА: « А.С.Пушкин – великий сказочник»</dc:title>
  <dc:creator>123</dc:creator>
  <cp:lastModifiedBy>Майка</cp:lastModifiedBy>
  <cp:revision>21</cp:revision>
  <dcterms:created xsi:type="dcterms:W3CDTF">2012-03-08T05:10:42Z</dcterms:created>
  <dcterms:modified xsi:type="dcterms:W3CDTF">2017-09-28T21:13:15Z</dcterms:modified>
</cp:coreProperties>
</file>