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8" r:id="rId3"/>
    <p:sldId id="257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252D1F-1EF6-4677-8478-621DDC03672E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FACE145-0ED5-48EE-BAA7-1659033C9DC5}">
      <dgm:prSet/>
      <dgm:spPr/>
      <dgm:t>
        <a:bodyPr/>
        <a:lstStyle/>
        <a:p>
          <a:pPr rtl="0"/>
          <a:r>
            <a:rPr lang="ru-RU" smtClean="0"/>
            <a:t>Кейс-методы. </a:t>
          </a:r>
          <a:endParaRPr lang="ru-RU"/>
        </a:p>
      </dgm:t>
    </dgm:pt>
    <dgm:pt modelId="{A76E5462-0B59-44DD-9C50-E74169F6DD62}" type="parTrans" cxnId="{7D2257FD-4CA2-4B0A-A894-6B35F31B413A}">
      <dgm:prSet/>
      <dgm:spPr/>
      <dgm:t>
        <a:bodyPr/>
        <a:lstStyle/>
        <a:p>
          <a:endParaRPr lang="ru-RU"/>
        </a:p>
      </dgm:t>
    </dgm:pt>
    <dgm:pt modelId="{C16BF0BD-EBA9-478E-86EC-29BE1F4D2131}" type="sibTrans" cxnId="{7D2257FD-4CA2-4B0A-A894-6B35F31B413A}">
      <dgm:prSet/>
      <dgm:spPr/>
      <dgm:t>
        <a:bodyPr/>
        <a:lstStyle/>
        <a:p>
          <a:endParaRPr lang="ru-RU"/>
        </a:p>
      </dgm:t>
    </dgm:pt>
    <dgm:pt modelId="{E1649957-BE42-4062-85D9-270B4A382D6F}">
      <dgm:prSet/>
      <dgm:spPr/>
      <dgm:t>
        <a:bodyPr/>
        <a:lstStyle/>
        <a:p>
          <a:pPr rtl="0"/>
          <a:r>
            <a:rPr lang="ru-RU" smtClean="0"/>
            <a:t>Просвещение в онлайн-режиме. </a:t>
          </a:r>
          <a:endParaRPr lang="ru-RU"/>
        </a:p>
      </dgm:t>
    </dgm:pt>
    <dgm:pt modelId="{9CD9CDD4-D516-43CF-8778-FD2891363CD7}" type="parTrans" cxnId="{7B97AE30-D5B0-4357-8C4B-11412DD19087}">
      <dgm:prSet/>
      <dgm:spPr/>
      <dgm:t>
        <a:bodyPr/>
        <a:lstStyle/>
        <a:p>
          <a:endParaRPr lang="ru-RU"/>
        </a:p>
      </dgm:t>
    </dgm:pt>
    <dgm:pt modelId="{8C39062F-0E64-4EB9-89A5-EC3AEBCA0999}" type="sibTrans" cxnId="{7B97AE30-D5B0-4357-8C4B-11412DD19087}">
      <dgm:prSet/>
      <dgm:spPr/>
      <dgm:t>
        <a:bodyPr/>
        <a:lstStyle/>
        <a:p>
          <a:endParaRPr lang="ru-RU"/>
        </a:p>
      </dgm:t>
    </dgm:pt>
    <dgm:pt modelId="{EA750263-77F4-4E6A-8485-95C89C60576A}">
      <dgm:prSet/>
      <dgm:spPr/>
      <dgm:t>
        <a:bodyPr/>
        <a:lstStyle/>
        <a:p>
          <a:pPr rtl="0"/>
          <a:r>
            <a:rPr lang="ru-RU" dirty="0" smtClean="0"/>
            <a:t>Профилактика возникновения зависимого поведения через </a:t>
          </a:r>
          <a:r>
            <a:rPr lang="ru-RU" dirty="0" err="1" smtClean="0"/>
            <a:t>вебинары</a:t>
          </a:r>
          <a:r>
            <a:rPr lang="ru-RU" dirty="0" smtClean="0"/>
            <a:t>, онлайн-трансляции, онлайн-тренинги. </a:t>
          </a:r>
          <a:endParaRPr lang="ru-RU" dirty="0"/>
        </a:p>
      </dgm:t>
    </dgm:pt>
    <dgm:pt modelId="{1AEE6543-5B55-43F3-913D-26068AC9C029}" type="parTrans" cxnId="{EFD10BA7-4CC9-481F-8572-CCA2DE4DAF16}">
      <dgm:prSet/>
      <dgm:spPr/>
      <dgm:t>
        <a:bodyPr/>
        <a:lstStyle/>
        <a:p>
          <a:endParaRPr lang="ru-RU"/>
        </a:p>
      </dgm:t>
    </dgm:pt>
    <dgm:pt modelId="{731E58AC-A91B-4C8D-81CA-9A439FD70CCA}" type="sibTrans" cxnId="{EFD10BA7-4CC9-481F-8572-CCA2DE4DAF16}">
      <dgm:prSet/>
      <dgm:spPr/>
      <dgm:t>
        <a:bodyPr/>
        <a:lstStyle/>
        <a:p>
          <a:endParaRPr lang="ru-RU"/>
        </a:p>
      </dgm:t>
    </dgm:pt>
    <dgm:pt modelId="{D44C5400-6C02-4249-9B86-775FD6BAAF02}">
      <dgm:prSet/>
      <dgm:spPr/>
      <dgm:t>
        <a:bodyPr/>
        <a:lstStyle/>
        <a:p>
          <a:pPr rtl="0"/>
          <a:r>
            <a:rPr lang="ru-RU" smtClean="0"/>
            <a:t>Индивидуальные дистанционные консультации. </a:t>
          </a:r>
          <a:endParaRPr lang="ru-RU"/>
        </a:p>
      </dgm:t>
    </dgm:pt>
    <dgm:pt modelId="{00352316-9F6D-4BAD-93DA-B50C289AB876}" type="parTrans" cxnId="{8B410E77-8828-47EF-9115-54D48D1E649D}">
      <dgm:prSet/>
      <dgm:spPr/>
      <dgm:t>
        <a:bodyPr/>
        <a:lstStyle/>
        <a:p>
          <a:endParaRPr lang="ru-RU"/>
        </a:p>
      </dgm:t>
    </dgm:pt>
    <dgm:pt modelId="{60403A11-1D3E-4E34-9B45-82DB674EE612}" type="sibTrans" cxnId="{8B410E77-8828-47EF-9115-54D48D1E649D}">
      <dgm:prSet/>
      <dgm:spPr/>
      <dgm:t>
        <a:bodyPr/>
        <a:lstStyle/>
        <a:p>
          <a:endParaRPr lang="ru-RU"/>
        </a:p>
      </dgm:t>
    </dgm:pt>
    <dgm:pt modelId="{07C35AC3-AB10-4597-831D-3A100CA212F5}">
      <dgm:prSet/>
      <dgm:spPr/>
      <dgm:t>
        <a:bodyPr/>
        <a:lstStyle/>
        <a:p>
          <a:pPr rtl="0"/>
          <a:r>
            <a:rPr lang="ru-RU" smtClean="0"/>
            <a:t>Семейные дистанционные консультации. </a:t>
          </a:r>
          <a:endParaRPr lang="ru-RU"/>
        </a:p>
      </dgm:t>
    </dgm:pt>
    <dgm:pt modelId="{212FF7B0-B019-4D85-8391-1C22D095B2DE}" type="parTrans" cxnId="{C72EE3D3-2541-4A94-9B00-B9C4EADC139C}">
      <dgm:prSet/>
      <dgm:spPr/>
      <dgm:t>
        <a:bodyPr/>
        <a:lstStyle/>
        <a:p>
          <a:endParaRPr lang="ru-RU"/>
        </a:p>
      </dgm:t>
    </dgm:pt>
    <dgm:pt modelId="{D8CE5600-5348-47B6-8ACB-05C758C6C4D2}" type="sibTrans" cxnId="{C72EE3D3-2541-4A94-9B00-B9C4EADC139C}">
      <dgm:prSet/>
      <dgm:spPr/>
      <dgm:t>
        <a:bodyPr/>
        <a:lstStyle/>
        <a:p>
          <a:endParaRPr lang="ru-RU"/>
        </a:p>
      </dgm:t>
    </dgm:pt>
    <dgm:pt modelId="{A856DEA9-00B7-4D8F-B149-2433D40C79DC}">
      <dgm:prSet/>
      <dgm:spPr/>
      <dgm:t>
        <a:bodyPr/>
        <a:lstStyle/>
        <a:p>
          <a:pPr rtl="0"/>
          <a:r>
            <a:rPr lang="ru-RU" smtClean="0"/>
            <a:t>Педагогическая компьютерная онлайн-диагностика или анкетирование. </a:t>
          </a:r>
          <a:endParaRPr lang="ru-RU"/>
        </a:p>
      </dgm:t>
    </dgm:pt>
    <dgm:pt modelId="{0FB63C7A-C39E-41F4-8F23-4CF7BED834B4}" type="parTrans" cxnId="{F615A984-233A-4224-A660-BB0B323BAE55}">
      <dgm:prSet/>
      <dgm:spPr/>
      <dgm:t>
        <a:bodyPr/>
        <a:lstStyle/>
        <a:p>
          <a:endParaRPr lang="ru-RU"/>
        </a:p>
      </dgm:t>
    </dgm:pt>
    <dgm:pt modelId="{0F13B954-EF23-41D0-8D9D-6498AC2DF2F8}" type="sibTrans" cxnId="{F615A984-233A-4224-A660-BB0B323BAE55}">
      <dgm:prSet/>
      <dgm:spPr/>
      <dgm:t>
        <a:bodyPr/>
        <a:lstStyle/>
        <a:p>
          <a:endParaRPr lang="ru-RU"/>
        </a:p>
      </dgm:t>
    </dgm:pt>
    <dgm:pt modelId="{59AFB8C6-0B4A-4959-88DF-2310BDAC4349}" type="pres">
      <dgm:prSet presAssocID="{7A252D1F-1EF6-4677-8478-621DDC03672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BEE795-0807-47B6-BF6B-B4521F899B6B}" type="pres">
      <dgm:prSet presAssocID="{2FACE145-0ED5-48EE-BAA7-1659033C9DC5}" presName="composite" presStyleCnt="0"/>
      <dgm:spPr/>
      <dgm:t>
        <a:bodyPr/>
        <a:lstStyle/>
        <a:p>
          <a:endParaRPr lang="ru-RU"/>
        </a:p>
      </dgm:t>
    </dgm:pt>
    <dgm:pt modelId="{D8BA24AF-0CA2-4464-8BF7-FE8511FBC520}" type="pres">
      <dgm:prSet presAssocID="{2FACE145-0ED5-48EE-BAA7-1659033C9DC5}" presName="imgShp" presStyleLbl="fgImgPlace1" presStyleIdx="0" presStyleCnt="6" custLinFactNeighborX="1887" custLinFactNeighborY="-48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EDBD72C-5656-4023-858D-6AC8386898D4}" type="pres">
      <dgm:prSet presAssocID="{2FACE145-0ED5-48EE-BAA7-1659033C9DC5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23939-A7E1-40EF-A7F5-76F8024AD36E}" type="pres">
      <dgm:prSet presAssocID="{C16BF0BD-EBA9-478E-86EC-29BE1F4D2131}" presName="spacing" presStyleCnt="0"/>
      <dgm:spPr/>
      <dgm:t>
        <a:bodyPr/>
        <a:lstStyle/>
        <a:p>
          <a:endParaRPr lang="ru-RU"/>
        </a:p>
      </dgm:t>
    </dgm:pt>
    <dgm:pt modelId="{92A6DF93-7A2C-4092-80B3-9AB514579CDE}" type="pres">
      <dgm:prSet presAssocID="{E1649957-BE42-4062-85D9-270B4A382D6F}" presName="composite" presStyleCnt="0"/>
      <dgm:spPr/>
      <dgm:t>
        <a:bodyPr/>
        <a:lstStyle/>
        <a:p>
          <a:endParaRPr lang="ru-RU"/>
        </a:p>
      </dgm:t>
    </dgm:pt>
    <dgm:pt modelId="{34D3D986-04AC-4034-A29E-2345257CCB9C}" type="pres">
      <dgm:prSet presAssocID="{E1649957-BE42-4062-85D9-270B4A382D6F}" presName="imgShp" presStyleLbl="fgImgPlace1" presStyleIdx="1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ru-RU"/>
        </a:p>
      </dgm:t>
    </dgm:pt>
    <dgm:pt modelId="{C66D8B30-16D4-42F8-AAF9-B5B07C55C2A9}" type="pres">
      <dgm:prSet presAssocID="{E1649957-BE42-4062-85D9-270B4A382D6F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EF5515-315D-4E7D-AC33-9A1F1DA525AB}" type="pres">
      <dgm:prSet presAssocID="{8C39062F-0E64-4EB9-89A5-EC3AEBCA0999}" presName="spacing" presStyleCnt="0"/>
      <dgm:spPr/>
      <dgm:t>
        <a:bodyPr/>
        <a:lstStyle/>
        <a:p>
          <a:endParaRPr lang="ru-RU"/>
        </a:p>
      </dgm:t>
    </dgm:pt>
    <dgm:pt modelId="{279CDA5E-AE2A-4162-BCB3-D3D7E35B536E}" type="pres">
      <dgm:prSet presAssocID="{EA750263-77F4-4E6A-8485-95C89C60576A}" presName="composite" presStyleCnt="0"/>
      <dgm:spPr/>
      <dgm:t>
        <a:bodyPr/>
        <a:lstStyle/>
        <a:p>
          <a:endParaRPr lang="ru-RU"/>
        </a:p>
      </dgm:t>
    </dgm:pt>
    <dgm:pt modelId="{EC4112DC-8D67-4A87-84EE-19D10F3B7634}" type="pres">
      <dgm:prSet presAssocID="{EA750263-77F4-4E6A-8485-95C89C60576A}" presName="imgShp" presStyleLbl="fgImgPlace1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3D7F4C2C-F60F-4B7C-B6CC-02121351D304}" type="pres">
      <dgm:prSet presAssocID="{EA750263-77F4-4E6A-8485-95C89C60576A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053CC-1803-49DE-BBA1-2312999AED0F}" type="pres">
      <dgm:prSet presAssocID="{731E58AC-A91B-4C8D-81CA-9A439FD70CCA}" presName="spacing" presStyleCnt="0"/>
      <dgm:spPr/>
      <dgm:t>
        <a:bodyPr/>
        <a:lstStyle/>
        <a:p>
          <a:endParaRPr lang="ru-RU"/>
        </a:p>
      </dgm:t>
    </dgm:pt>
    <dgm:pt modelId="{932486C4-8A29-4AE8-8648-31927207AAF1}" type="pres">
      <dgm:prSet presAssocID="{D44C5400-6C02-4249-9B86-775FD6BAAF02}" presName="composite" presStyleCnt="0"/>
      <dgm:spPr/>
      <dgm:t>
        <a:bodyPr/>
        <a:lstStyle/>
        <a:p>
          <a:endParaRPr lang="ru-RU"/>
        </a:p>
      </dgm:t>
    </dgm:pt>
    <dgm:pt modelId="{25D73282-1C84-40FE-BD2E-D7F123FD96CB}" type="pres">
      <dgm:prSet presAssocID="{D44C5400-6C02-4249-9B86-775FD6BAAF02}" presName="imgShp" presStyleLbl="fgImgPlace1" presStyleIdx="3" presStyleCnt="6" custScaleX="11134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CD8CFE07-7B46-4B3B-95E0-E57ECBF0EF02}" type="pres">
      <dgm:prSet presAssocID="{D44C5400-6C02-4249-9B86-775FD6BAAF02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B88E9-2814-4C15-88D7-909A8DB161A1}" type="pres">
      <dgm:prSet presAssocID="{60403A11-1D3E-4E34-9B45-82DB674EE612}" presName="spacing" presStyleCnt="0"/>
      <dgm:spPr/>
      <dgm:t>
        <a:bodyPr/>
        <a:lstStyle/>
        <a:p>
          <a:endParaRPr lang="ru-RU"/>
        </a:p>
      </dgm:t>
    </dgm:pt>
    <dgm:pt modelId="{781E8480-DDD7-4FEA-934D-BE9330B31595}" type="pres">
      <dgm:prSet presAssocID="{07C35AC3-AB10-4597-831D-3A100CA212F5}" presName="composite" presStyleCnt="0"/>
      <dgm:spPr/>
      <dgm:t>
        <a:bodyPr/>
        <a:lstStyle/>
        <a:p>
          <a:endParaRPr lang="ru-RU"/>
        </a:p>
      </dgm:t>
    </dgm:pt>
    <dgm:pt modelId="{EB317D36-0B75-43CF-A7D3-57C8841EFE8E}" type="pres">
      <dgm:prSet presAssocID="{07C35AC3-AB10-4597-831D-3A100CA212F5}" presName="imgShp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608C4112-7459-451E-B005-8FB22BC88DF8}" type="pres">
      <dgm:prSet presAssocID="{07C35AC3-AB10-4597-831D-3A100CA212F5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C2935-DF0E-4A2C-8510-EAEA1B7A78F3}" type="pres">
      <dgm:prSet presAssocID="{D8CE5600-5348-47B6-8ACB-05C758C6C4D2}" presName="spacing" presStyleCnt="0"/>
      <dgm:spPr/>
      <dgm:t>
        <a:bodyPr/>
        <a:lstStyle/>
        <a:p>
          <a:endParaRPr lang="ru-RU"/>
        </a:p>
      </dgm:t>
    </dgm:pt>
    <dgm:pt modelId="{934965BB-6B94-4794-9715-443B5371D132}" type="pres">
      <dgm:prSet presAssocID="{A856DEA9-00B7-4D8F-B149-2433D40C79DC}" presName="composite" presStyleCnt="0"/>
      <dgm:spPr/>
      <dgm:t>
        <a:bodyPr/>
        <a:lstStyle/>
        <a:p>
          <a:endParaRPr lang="ru-RU"/>
        </a:p>
      </dgm:t>
    </dgm:pt>
    <dgm:pt modelId="{1C11BACA-579C-4D50-B42A-B42E3F2E9218}" type="pres">
      <dgm:prSet presAssocID="{A856DEA9-00B7-4D8F-B149-2433D40C79DC}" presName="imgShp" presStyleLbl="fgImgPlace1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C4743C9B-0E52-4140-96A4-5DBD7DEE0D6F}" type="pres">
      <dgm:prSet presAssocID="{A856DEA9-00B7-4D8F-B149-2433D40C79DC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2A371D-996E-4428-A023-D562A261F395}" type="presOf" srcId="{D44C5400-6C02-4249-9B86-775FD6BAAF02}" destId="{CD8CFE07-7B46-4B3B-95E0-E57ECBF0EF02}" srcOrd="0" destOrd="0" presId="urn:microsoft.com/office/officeart/2005/8/layout/vList3"/>
    <dgm:cxn modelId="{7B97AE30-D5B0-4357-8C4B-11412DD19087}" srcId="{7A252D1F-1EF6-4677-8478-621DDC03672E}" destId="{E1649957-BE42-4062-85D9-270B4A382D6F}" srcOrd="1" destOrd="0" parTransId="{9CD9CDD4-D516-43CF-8778-FD2891363CD7}" sibTransId="{8C39062F-0E64-4EB9-89A5-EC3AEBCA0999}"/>
    <dgm:cxn modelId="{10BB6BCC-BFC5-4493-89A8-AE26C1E0DBED}" type="presOf" srcId="{EA750263-77F4-4E6A-8485-95C89C60576A}" destId="{3D7F4C2C-F60F-4B7C-B6CC-02121351D304}" srcOrd="0" destOrd="0" presId="urn:microsoft.com/office/officeart/2005/8/layout/vList3"/>
    <dgm:cxn modelId="{8B410E77-8828-47EF-9115-54D48D1E649D}" srcId="{7A252D1F-1EF6-4677-8478-621DDC03672E}" destId="{D44C5400-6C02-4249-9B86-775FD6BAAF02}" srcOrd="3" destOrd="0" parTransId="{00352316-9F6D-4BAD-93DA-B50C289AB876}" sibTransId="{60403A11-1D3E-4E34-9B45-82DB674EE612}"/>
    <dgm:cxn modelId="{EFD10BA7-4CC9-481F-8572-CCA2DE4DAF16}" srcId="{7A252D1F-1EF6-4677-8478-621DDC03672E}" destId="{EA750263-77F4-4E6A-8485-95C89C60576A}" srcOrd="2" destOrd="0" parTransId="{1AEE6543-5B55-43F3-913D-26068AC9C029}" sibTransId="{731E58AC-A91B-4C8D-81CA-9A439FD70CCA}"/>
    <dgm:cxn modelId="{F615A984-233A-4224-A660-BB0B323BAE55}" srcId="{7A252D1F-1EF6-4677-8478-621DDC03672E}" destId="{A856DEA9-00B7-4D8F-B149-2433D40C79DC}" srcOrd="5" destOrd="0" parTransId="{0FB63C7A-C39E-41F4-8F23-4CF7BED834B4}" sibTransId="{0F13B954-EF23-41D0-8D9D-6498AC2DF2F8}"/>
    <dgm:cxn modelId="{4948749F-D9F9-4775-A79A-12B78B27DCE7}" type="presOf" srcId="{07C35AC3-AB10-4597-831D-3A100CA212F5}" destId="{608C4112-7459-451E-B005-8FB22BC88DF8}" srcOrd="0" destOrd="0" presId="urn:microsoft.com/office/officeart/2005/8/layout/vList3"/>
    <dgm:cxn modelId="{DD147385-6776-4EFF-BCA4-DAEAC35EE87B}" type="presOf" srcId="{A856DEA9-00B7-4D8F-B149-2433D40C79DC}" destId="{C4743C9B-0E52-4140-96A4-5DBD7DEE0D6F}" srcOrd="0" destOrd="0" presId="urn:microsoft.com/office/officeart/2005/8/layout/vList3"/>
    <dgm:cxn modelId="{C72EE3D3-2541-4A94-9B00-B9C4EADC139C}" srcId="{7A252D1F-1EF6-4677-8478-621DDC03672E}" destId="{07C35AC3-AB10-4597-831D-3A100CA212F5}" srcOrd="4" destOrd="0" parTransId="{212FF7B0-B019-4D85-8391-1C22D095B2DE}" sibTransId="{D8CE5600-5348-47B6-8ACB-05C758C6C4D2}"/>
    <dgm:cxn modelId="{CB9FA766-FCAB-4B54-915B-EB11AEF1E35A}" type="presOf" srcId="{2FACE145-0ED5-48EE-BAA7-1659033C9DC5}" destId="{CEDBD72C-5656-4023-858D-6AC8386898D4}" srcOrd="0" destOrd="0" presId="urn:microsoft.com/office/officeart/2005/8/layout/vList3"/>
    <dgm:cxn modelId="{7D2257FD-4CA2-4B0A-A894-6B35F31B413A}" srcId="{7A252D1F-1EF6-4677-8478-621DDC03672E}" destId="{2FACE145-0ED5-48EE-BAA7-1659033C9DC5}" srcOrd="0" destOrd="0" parTransId="{A76E5462-0B59-44DD-9C50-E74169F6DD62}" sibTransId="{C16BF0BD-EBA9-478E-86EC-29BE1F4D2131}"/>
    <dgm:cxn modelId="{C25CB5F5-BEC0-4F97-9ACC-6DE1BF329707}" type="presOf" srcId="{E1649957-BE42-4062-85D9-270B4A382D6F}" destId="{C66D8B30-16D4-42F8-AAF9-B5B07C55C2A9}" srcOrd="0" destOrd="0" presId="urn:microsoft.com/office/officeart/2005/8/layout/vList3"/>
    <dgm:cxn modelId="{AE64305A-1722-4322-85AB-A9B6CF4AA5AE}" type="presOf" srcId="{7A252D1F-1EF6-4677-8478-621DDC03672E}" destId="{59AFB8C6-0B4A-4959-88DF-2310BDAC4349}" srcOrd="0" destOrd="0" presId="urn:microsoft.com/office/officeart/2005/8/layout/vList3"/>
    <dgm:cxn modelId="{1796082A-8D47-4113-A5D3-714E3CF6160D}" type="presParOf" srcId="{59AFB8C6-0B4A-4959-88DF-2310BDAC4349}" destId="{5DBEE795-0807-47B6-BF6B-B4521F899B6B}" srcOrd="0" destOrd="0" presId="urn:microsoft.com/office/officeart/2005/8/layout/vList3"/>
    <dgm:cxn modelId="{EAF79138-797D-4711-9B65-0470F387ADBA}" type="presParOf" srcId="{5DBEE795-0807-47B6-BF6B-B4521F899B6B}" destId="{D8BA24AF-0CA2-4464-8BF7-FE8511FBC520}" srcOrd="0" destOrd="0" presId="urn:microsoft.com/office/officeart/2005/8/layout/vList3"/>
    <dgm:cxn modelId="{1ABCD4D0-2455-405A-8B50-50B07DBD47BF}" type="presParOf" srcId="{5DBEE795-0807-47B6-BF6B-B4521F899B6B}" destId="{CEDBD72C-5656-4023-858D-6AC8386898D4}" srcOrd="1" destOrd="0" presId="urn:microsoft.com/office/officeart/2005/8/layout/vList3"/>
    <dgm:cxn modelId="{35A3D2C0-5D73-402E-84EE-CA51C3792B56}" type="presParOf" srcId="{59AFB8C6-0B4A-4959-88DF-2310BDAC4349}" destId="{A3423939-A7E1-40EF-A7F5-76F8024AD36E}" srcOrd="1" destOrd="0" presId="urn:microsoft.com/office/officeart/2005/8/layout/vList3"/>
    <dgm:cxn modelId="{5BE38E57-8777-438C-AC53-FE122667ADFA}" type="presParOf" srcId="{59AFB8C6-0B4A-4959-88DF-2310BDAC4349}" destId="{92A6DF93-7A2C-4092-80B3-9AB514579CDE}" srcOrd="2" destOrd="0" presId="urn:microsoft.com/office/officeart/2005/8/layout/vList3"/>
    <dgm:cxn modelId="{CFC417B7-07FB-48A3-B3F4-D3FD8F4A6CD6}" type="presParOf" srcId="{92A6DF93-7A2C-4092-80B3-9AB514579CDE}" destId="{34D3D986-04AC-4034-A29E-2345257CCB9C}" srcOrd="0" destOrd="0" presId="urn:microsoft.com/office/officeart/2005/8/layout/vList3"/>
    <dgm:cxn modelId="{B5BF0902-944F-4475-B0E5-ED7C24C6CB14}" type="presParOf" srcId="{92A6DF93-7A2C-4092-80B3-9AB514579CDE}" destId="{C66D8B30-16D4-42F8-AAF9-B5B07C55C2A9}" srcOrd="1" destOrd="0" presId="urn:microsoft.com/office/officeart/2005/8/layout/vList3"/>
    <dgm:cxn modelId="{1170070C-E7B0-4113-8FA4-B3BF3B395A3B}" type="presParOf" srcId="{59AFB8C6-0B4A-4959-88DF-2310BDAC4349}" destId="{FEEF5515-315D-4E7D-AC33-9A1F1DA525AB}" srcOrd="3" destOrd="0" presId="urn:microsoft.com/office/officeart/2005/8/layout/vList3"/>
    <dgm:cxn modelId="{A5C56DD4-6CAB-45D3-857F-E545D784F536}" type="presParOf" srcId="{59AFB8C6-0B4A-4959-88DF-2310BDAC4349}" destId="{279CDA5E-AE2A-4162-BCB3-D3D7E35B536E}" srcOrd="4" destOrd="0" presId="urn:microsoft.com/office/officeart/2005/8/layout/vList3"/>
    <dgm:cxn modelId="{C2B43BF0-6E2C-4ABD-88E2-49CB9C31BE63}" type="presParOf" srcId="{279CDA5E-AE2A-4162-BCB3-D3D7E35B536E}" destId="{EC4112DC-8D67-4A87-84EE-19D10F3B7634}" srcOrd="0" destOrd="0" presId="urn:microsoft.com/office/officeart/2005/8/layout/vList3"/>
    <dgm:cxn modelId="{808F3932-6011-4765-A09D-8BB3675A87B5}" type="presParOf" srcId="{279CDA5E-AE2A-4162-BCB3-D3D7E35B536E}" destId="{3D7F4C2C-F60F-4B7C-B6CC-02121351D304}" srcOrd="1" destOrd="0" presId="urn:microsoft.com/office/officeart/2005/8/layout/vList3"/>
    <dgm:cxn modelId="{61E9C118-4745-4818-BA39-A7F923A54814}" type="presParOf" srcId="{59AFB8C6-0B4A-4959-88DF-2310BDAC4349}" destId="{23A053CC-1803-49DE-BBA1-2312999AED0F}" srcOrd="5" destOrd="0" presId="urn:microsoft.com/office/officeart/2005/8/layout/vList3"/>
    <dgm:cxn modelId="{512FE7F4-E372-4439-BF3B-2CDAE6C9DCCF}" type="presParOf" srcId="{59AFB8C6-0B4A-4959-88DF-2310BDAC4349}" destId="{932486C4-8A29-4AE8-8648-31927207AAF1}" srcOrd="6" destOrd="0" presId="urn:microsoft.com/office/officeart/2005/8/layout/vList3"/>
    <dgm:cxn modelId="{AC7F1CDC-1AEA-4687-A301-31A865E5AA52}" type="presParOf" srcId="{932486C4-8A29-4AE8-8648-31927207AAF1}" destId="{25D73282-1C84-40FE-BD2E-D7F123FD96CB}" srcOrd="0" destOrd="0" presId="urn:microsoft.com/office/officeart/2005/8/layout/vList3"/>
    <dgm:cxn modelId="{5CE9BAC9-8AB9-47E2-B162-BE5F8A9E60CE}" type="presParOf" srcId="{932486C4-8A29-4AE8-8648-31927207AAF1}" destId="{CD8CFE07-7B46-4B3B-95E0-E57ECBF0EF02}" srcOrd="1" destOrd="0" presId="urn:microsoft.com/office/officeart/2005/8/layout/vList3"/>
    <dgm:cxn modelId="{80B70F65-9A39-4BA0-A64C-02B0E9834253}" type="presParOf" srcId="{59AFB8C6-0B4A-4959-88DF-2310BDAC4349}" destId="{5E0B88E9-2814-4C15-88D7-909A8DB161A1}" srcOrd="7" destOrd="0" presId="urn:microsoft.com/office/officeart/2005/8/layout/vList3"/>
    <dgm:cxn modelId="{373DE4E9-D98E-40D9-992A-1D8B95DACCC8}" type="presParOf" srcId="{59AFB8C6-0B4A-4959-88DF-2310BDAC4349}" destId="{781E8480-DDD7-4FEA-934D-BE9330B31595}" srcOrd="8" destOrd="0" presId="urn:microsoft.com/office/officeart/2005/8/layout/vList3"/>
    <dgm:cxn modelId="{D43E7ED4-E8C6-41E9-8CBC-567B86AE05BF}" type="presParOf" srcId="{781E8480-DDD7-4FEA-934D-BE9330B31595}" destId="{EB317D36-0B75-43CF-A7D3-57C8841EFE8E}" srcOrd="0" destOrd="0" presId="urn:microsoft.com/office/officeart/2005/8/layout/vList3"/>
    <dgm:cxn modelId="{896E8109-C69A-4478-AF1F-53C05F2AA49C}" type="presParOf" srcId="{781E8480-DDD7-4FEA-934D-BE9330B31595}" destId="{608C4112-7459-451E-B005-8FB22BC88DF8}" srcOrd="1" destOrd="0" presId="urn:microsoft.com/office/officeart/2005/8/layout/vList3"/>
    <dgm:cxn modelId="{DFF1959B-D8EB-423B-8927-B17606E95661}" type="presParOf" srcId="{59AFB8C6-0B4A-4959-88DF-2310BDAC4349}" destId="{40CC2935-DF0E-4A2C-8510-EAEA1B7A78F3}" srcOrd="9" destOrd="0" presId="urn:microsoft.com/office/officeart/2005/8/layout/vList3"/>
    <dgm:cxn modelId="{0150B0B3-C1B8-402C-B17E-0DD430A84A73}" type="presParOf" srcId="{59AFB8C6-0B4A-4959-88DF-2310BDAC4349}" destId="{934965BB-6B94-4794-9715-443B5371D132}" srcOrd="10" destOrd="0" presId="urn:microsoft.com/office/officeart/2005/8/layout/vList3"/>
    <dgm:cxn modelId="{44DAA38D-FF2C-4387-88B0-2F413CEF54F0}" type="presParOf" srcId="{934965BB-6B94-4794-9715-443B5371D132}" destId="{1C11BACA-579C-4D50-B42A-B42E3F2E9218}" srcOrd="0" destOrd="0" presId="urn:microsoft.com/office/officeart/2005/8/layout/vList3"/>
    <dgm:cxn modelId="{9370000B-14E1-4D36-8520-CAD9C5688470}" type="presParOf" srcId="{934965BB-6B94-4794-9715-443B5371D132}" destId="{C4743C9B-0E52-4140-96A4-5DBD7DEE0D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61F266-FC20-4A4E-AC90-BA3A355937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020F59-9424-4656-B8A3-8B345EA5DDB4}">
      <dgm:prSet custT="1"/>
      <dgm:spPr/>
      <dgm:t>
        <a:bodyPr/>
        <a:lstStyle/>
        <a:p>
          <a:pPr rtl="0"/>
          <a:r>
            <a:rPr lang="ru-RU" sz="1400" dirty="0" smtClean="0"/>
            <a:t>Онлайн-занятие с элементами тренинга— это такой вид обучения, который помогает получить новые знания и навыки онлайн, но при этом важно, чтобы все участники были полностью вовлечены в процесс. Участник становиться частью группы где все вместе должны решить. определенную задачу, которая может возникнуть в реальной жизни.</a:t>
          </a:r>
          <a:endParaRPr lang="ru-RU" sz="1400" dirty="0"/>
        </a:p>
      </dgm:t>
    </dgm:pt>
    <dgm:pt modelId="{2B5EE8A3-BEC2-480B-8D47-8827B10AFF18}" type="parTrans" cxnId="{7CD1E31F-2AB7-4704-AF57-290620F58BD5}">
      <dgm:prSet/>
      <dgm:spPr/>
      <dgm:t>
        <a:bodyPr/>
        <a:lstStyle/>
        <a:p>
          <a:endParaRPr lang="ru-RU"/>
        </a:p>
      </dgm:t>
    </dgm:pt>
    <dgm:pt modelId="{04F17466-A626-48B7-B463-DD73AB356378}" type="sibTrans" cxnId="{7CD1E31F-2AB7-4704-AF57-290620F58BD5}">
      <dgm:prSet/>
      <dgm:spPr/>
      <dgm:t>
        <a:bodyPr/>
        <a:lstStyle/>
        <a:p>
          <a:endParaRPr lang="ru-RU"/>
        </a:p>
      </dgm:t>
    </dgm:pt>
    <dgm:pt modelId="{6B1D57B7-00F9-4006-A2FA-7A1B294B3574}">
      <dgm:prSet custT="1"/>
      <dgm:spPr/>
      <dgm:t>
        <a:bodyPr/>
        <a:lstStyle/>
        <a:p>
          <a:pPr rtl="0"/>
          <a:r>
            <a:rPr lang="ru-RU" sz="1400" dirty="0" smtClean="0"/>
            <a:t>Такое занятие должно иметь социально-педагогическую направленность, где делается упор на профилактику и просвещение.</a:t>
          </a:r>
          <a:endParaRPr lang="ru-RU" sz="1400" dirty="0"/>
        </a:p>
      </dgm:t>
    </dgm:pt>
    <dgm:pt modelId="{A19B1015-1940-413F-A852-089E51CBC3DD}" type="parTrans" cxnId="{06B21F6C-7E8B-4D45-9763-D43F66D28FC5}">
      <dgm:prSet/>
      <dgm:spPr/>
      <dgm:t>
        <a:bodyPr/>
        <a:lstStyle/>
        <a:p>
          <a:endParaRPr lang="ru-RU"/>
        </a:p>
      </dgm:t>
    </dgm:pt>
    <dgm:pt modelId="{EF0EEC7F-C87C-4D5D-81F3-E3A07D632D1F}" type="sibTrans" cxnId="{06B21F6C-7E8B-4D45-9763-D43F66D28FC5}">
      <dgm:prSet/>
      <dgm:spPr/>
      <dgm:t>
        <a:bodyPr/>
        <a:lstStyle/>
        <a:p>
          <a:endParaRPr lang="ru-RU"/>
        </a:p>
      </dgm:t>
    </dgm:pt>
    <dgm:pt modelId="{84B121B2-8CC4-4794-B500-5B74AA264EE9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algn="ctr" rtl="0"/>
          <a:r>
            <a:rPr lang="ru-RU" b="1" u="sng" dirty="0" smtClean="0"/>
            <a:t>«Наш любимый подросток»</a:t>
          </a:r>
          <a:endParaRPr lang="ru-RU" dirty="0"/>
        </a:p>
      </dgm:t>
    </dgm:pt>
    <dgm:pt modelId="{63062B2F-4912-4C5E-ADBF-0D1136181DE8}" type="parTrans" cxnId="{CB14B504-E59B-46B3-BF25-E4D73B0AAD65}">
      <dgm:prSet/>
      <dgm:spPr/>
      <dgm:t>
        <a:bodyPr/>
        <a:lstStyle/>
        <a:p>
          <a:endParaRPr lang="ru-RU"/>
        </a:p>
      </dgm:t>
    </dgm:pt>
    <dgm:pt modelId="{32F0C688-017F-43CC-9623-1504B32FEC38}" type="sibTrans" cxnId="{CB14B504-E59B-46B3-BF25-E4D73B0AAD65}">
      <dgm:prSet/>
      <dgm:spPr/>
      <dgm:t>
        <a:bodyPr/>
        <a:lstStyle/>
        <a:p>
          <a:endParaRPr lang="ru-RU"/>
        </a:p>
      </dgm:t>
    </dgm:pt>
    <dgm:pt modelId="{9EC849D9-2B2E-4094-A9F5-1D852537EBCC}">
      <dgm:prSet custT="1"/>
      <dgm:spPr/>
      <dgm:t>
        <a:bodyPr/>
        <a:lstStyle/>
        <a:p>
          <a:pPr algn="just" rtl="0"/>
          <a:r>
            <a:rPr lang="ru-RU" sz="1400" u="sng" dirty="0" smtClean="0">
              <a:solidFill>
                <a:schemeClr val="accent6">
                  <a:lumMod val="50000"/>
                </a:schemeClr>
              </a:solidFill>
            </a:rPr>
            <a:t>Цели занятия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: Формирование компетентности родителей в способах предупреждения негативного поведения подростков. Обучение и приобретение навыков, улучшающих детско-родительские отношения.</a:t>
          </a:r>
          <a:endParaRPr lang="ru-RU" sz="1400" dirty="0">
            <a:solidFill>
              <a:schemeClr val="accent6">
                <a:lumMod val="50000"/>
              </a:schemeClr>
            </a:solidFill>
          </a:endParaRPr>
        </a:p>
      </dgm:t>
    </dgm:pt>
    <dgm:pt modelId="{3E4F8F46-F73E-4046-8C23-981DB06CFDD5}" type="parTrans" cxnId="{688703A9-C0C8-4B3F-8EA9-A0BD1E346CE7}">
      <dgm:prSet/>
      <dgm:spPr/>
      <dgm:t>
        <a:bodyPr/>
        <a:lstStyle/>
        <a:p>
          <a:endParaRPr lang="ru-RU"/>
        </a:p>
      </dgm:t>
    </dgm:pt>
    <dgm:pt modelId="{A83DAA84-8628-4F3E-AFDE-54F09A9EA41C}" type="sibTrans" cxnId="{688703A9-C0C8-4B3F-8EA9-A0BD1E346CE7}">
      <dgm:prSet/>
      <dgm:spPr/>
      <dgm:t>
        <a:bodyPr/>
        <a:lstStyle/>
        <a:p>
          <a:endParaRPr lang="ru-RU"/>
        </a:p>
      </dgm:t>
    </dgm:pt>
    <dgm:pt modelId="{79E6AEC5-886C-4F1D-87F8-2568C35726D7}">
      <dgm:prSet custT="1"/>
      <dgm:spPr/>
      <dgm:t>
        <a:bodyPr/>
        <a:lstStyle/>
        <a:p>
          <a:pPr algn="just" rtl="0"/>
          <a:r>
            <a:rPr lang="ru-RU" sz="1400" u="sng" dirty="0" smtClean="0">
              <a:solidFill>
                <a:schemeClr val="accent6">
                  <a:lumMod val="50000"/>
                </a:schemeClr>
              </a:solidFill>
            </a:rPr>
            <a:t>Задачи: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 рефлексия своих взаимоотношений с ребенком; повышение самооценки, формирование целостного представления о своем родительском «Я»; поиск внутренних ресурсов для преодоления трудностей, возникающих в процессе воспитания.</a:t>
          </a:r>
          <a:endParaRPr lang="ru-RU" sz="1400" dirty="0">
            <a:solidFill>
              <a:schemeClr val="accent6">
                <a:lumMod val="50000"/>
              </a:schemeClr>
            </a:solidFill>
          </a:endParaRPr>
        </a:p>
      </dgm:t>
    </dgm:pt>
    <dgm:pt modelId="{083A1D59-A323-4C8E-9FCA-816350B38154}" type="parTrans" cxnId="{A01AFB79-ADD8-4BE0-ABBD-2CE9E44674AE}">
      <dgm:prSet/>
      <dgm:spPr/>
      <dgm:t>
        <a:bodyPr/>
        <a:lstStyle/>
        <a:p>
          <a:endParaRPr lang="ru-RU"/>
        </a:p>
      </dgm:t>
    </dgm:pt>
    <dgm:pt modelId="{91554BB1-F7C0-4B63-A10F-6FDE7E4A325E}" type="sibTrans" cxnId="{A01AFB79-ADD8-4BE0-ABBD-2CE9E44674AE}">
      <dgm:prSet/>
      <dgm:spPr/>
      <dgm:t>
        <a:bodyPr/>
        <a:lstStyle/>
        <a:p>
          <a:endParaRPr lang="ru-RU"/>
        </a:p>
      </dgm:t>
    </dgm:pt>
    <dgm:pt modelId="{8E3A99D6-5A37-4001-A4FE-8B7885886FED}">
      <dgm:prSet custT="1"/>
      <dgm:spPr/>
      <dgm:t>
        <a:bodyPr/>
        <a:lstStyle/>
        <a:p>
          <a:pPr algn="just" rtl="0"/>
          <a:r>
            <a:rPr lang="ru-RU" sz="1400" u="sng" dirty="0" smtClean="0">
              <a:solidFill>
                <a:schemeClr val="accent6">
                  <a:lumMod val="50000"/>
                </a:schemeClr>
              </a:solidFill>
            </a:rPr>
            <a:t>Участники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: родители учащихся подросткового возраста (группа от 5 до 25 человек).</a:t>
          </a:r>
          <a:endParaRPr lang="ru-RU" sz="1400" dirty="0">
            <a:solidFill>
              <a:schemeClr val="accent6">
                <a:lumMod val="50000"/>
              </a:schemeClr>
            </a:solidFill>
          </a:endParaRPr>
        </a:p>
      </dgm:t>
    </dgm:pt>
    <dgm:pt modelId="{792BDBB9-9F27-40C1-A954-7CF52A26013E}" type="parTrans" cxnId="{68D690DA-863D-42E1-96E8-9C7EBA3BA85E}">
      <dgm:prSet/>
      <dgm:spPr/>
      <dgm:t>
        <a:bodyPr/>
        <a:lstStyle/>
        <a:p>
          <a:endParaRPr lang="ru-RU"/>
        </a:p>
      </dgm:t>
    </dgm:pt>
    <dgm:pt modelId="{21F61464-B982-45FF-812B-AD9AC268EC93}" type="sibTrans" cxnId="{68D690DA-863D-42E1-96E8-9C7EBA3BA85E}">
      <dgm:prSet/>
      <dgm:spPr/>
      <dgm:t>
        <a:bodyPr/>
        <a:lstStyle/>
        <a:p>
          <a:endParaRPr lang="ru-RU"/>
        </a:p>
      </dgm:t>
    </dgm:pt>
    <dgm:pt modelId="{349F1858-A76E-4E4C-8DB4-17F6B881A7DD}">
      <dgm:prSet custT="1"/>
      <dgm:spPr/>
      <dgm:t>
        <a:bodyPr/>
        <a:lstStyle/>
        <a:p>
          <a:pPr algn="just" rtl="0"/>
          <a:r>
            <a:rPr lang="ru-RU" sz="1400" u="sng" dirty="0" smtClean="0">
              <a:solidFill>
                <a:schemeClr val="accent6">
                  <a:lumMod val="50000"/>
                </a:schemeClr>
              </a:solidFill>
            </a:rPr>
            <a:t>Время проведения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: 2-3 часа (можно разбить на 3 встречи).</a:t>
          </a:r>
          <a:endParaRPr lang="ru-RU" sz="1400" dirty="0">
            <a:solidFill>
              <a:schemeClr val="accent6">
                <a:lumMod val="50000"/>
              </a:schemeClr>
            </a:solidFill>
          </a:endParaRPr>
        </a:p>
      </dgm:t>
    </dgm:pt>
    <dgm:pt modelId="{58DDEF38-6952-4BE2-867F-ACA5FB1E11D7}" type="parTrans" cxnId="{3EE0C045-F767-4D8D-8177-89FDDA451E16}">
      <dgm:prSet/>
      <dgm:spPr/>
      <dgm:t>
        <a:bodyPr/>
        <a:lstStyle/>
        <a:p>
          <a:endParaRPr lang="ru-RU"/>
        </a:p>
      </dgm:t>
    </dgm:pt>
    <dgm:pt modelId="{AC99CAE7-AEC2-4507-9115-DF3665C096A8}" type="sibTrans" cxnId="{3EE0C045-F767-4D8D-8177-89FDDA451E16}">
      <dgm:prSet/>
      <dgm:spPr/>
      <dgm:t>
        <a:bodyPr/>
        <a:lstStyle/>
        <a:p>
          <a:endParaRPr lang="ru-RU"/>
        </a:p>
      </dgm:t>
    </dgm:pt>
    <dgm:pt modelId="{6D5E42E1-A187-479D-880A-40D7C96CB0CB}">
      <dgm:prSet custT="1"/>
      <dgm:spPr/>
      <dgm:t>
        <a:bodyPr/>
        <a:lstStyle/>
        <a:p>
          <a:pPr algn="just" rtl="0"/>
          <a:r>
            <a:rPr lang="ru-RU" sz="1400" u="sng" dirty="0" smtClean="0">
              <a:solidFill>
                <a:schemeClr val="accent6">
                  <a:lumMod val="50000"/>
                </a:schemeClr>
              </a:solidFill>
            </a:rPr>
            <a:t>Платформа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: </a:t>
          </a:r>
          <a:r>
            <a:rPr lang="ru-RU" sz="1400" dirty="0" err="1" smtClean="0">
              <a:solidFill>
                <a:schemeClr val="accent6">
                  <a:lumMod val="50000"/>
                </a:schemeClr>
              </a:solidFill>
            </a:rPr>
            <a:t>Zoom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 (если группа 5-6 человек можно использовать </a:t>
          </a:r>
          <a:r>
            <a:rPr lang="ru-RU" sz="1400" dirty="0" err="1" smtClean="0">
              <a:solidFill>
                <a:schemeClr val="accent6">
                  <a:lumMod val="50000"/>
                </a:schemeClr>
              </a:solidFill>
            </a:rPr>
            <a:t>TeamLink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 ) с обязательной видеосвязью.</a:t>
          </a:r>
          <a:endParaRPr lang="ru-RU" sz="1400" dirty="0">
            <a:solidFill>
              <a:schemeClr val="accent6">
                <a:lumMod val="50000"/>
              </a:schemeClr>
            </a:solidFill>
          </a:endParaRPr>
        </a:p>
      </dgm:t>
    </dgm:pt>
    <dgm:pt modelId="{3BDEB608-3D78-49F5-A250-5A6B4CCD7E11}" type="parTrans" cxnId="{4A85D264-6D7A-46AA-A427-7138DF0AE45F}">
      <dgm:prSet/>
      <dgm:spPr/>
      <dgm:t>
        <a:bodyPr/>
        <a:lstStyle/>
        <a:p>
          <a:endParaRPr lang="ru-RU"/>
        </a:p>
      </dgm:t>
    </dgm:pt>
    <dgm:pt modelId="{7172E661-E4D4-429F-AB42-525DBFE8F946}" type="sibTrans" cxnId="{4A85D264-6D7A-46AA-A427-7138DF0AE45F}">
      <dgm:prSet/>
      <dgm:spPr/>
      <dgm:t>
        <a:bodyPr/>
        <a:lstStyle/>
        <a:p>
          <a:endParaRPr lang="ru-RU"/>
        </a:p>
      </dgm:t>
    </dgm:pt>
    <dgm:pt modelId="{494A58A8-6D57-4EB3-9298-13FE20E7FE14}" type="pres">
      <dgm:prSet presAssocID="{9761F266-FC20-4A4E-AC90-BA3A355937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E5647A-EE51-4976-870A-975541720E2F}" type="pres">
      <dgm:prSet presAssocID="{5D020F59-9424-4656-B8A3-8B345EA5DDB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BF47E-014B-41D6-9E1A-9F1F1C392BC7}" type="pres">
      <dgm:prSet presAssocID="{04F17466-A626-48B7-B463-DD73AB356378}" presName="spacer" presStyleCnt="0"/>
      <dgm:spPr/>
    </dgm:pt>
    <dgm:pt modelId="{F0EF30B1-6894-43C6-A309-3023D9EE13E1}" type="pres">
      <dgm:prSet presAssocID="{6B1D57B7-00F9-4006-A2FA-7A1B294B3574}" presName="parentText" presStyleLbl="node1" presStyleIdx="1" presStyleCnt="3" custScaleY="5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DA221-E981-401F-9719-DEB0D267234C}" type="pres">
      <dgm:prSet presAssocID="{EF0EEC7F-C87C-4D5D-81F3-E3A07D632D1F}" presName="spacer" presStyleCnt="0"/>
      <dgm:spPr/>
    </dgm:pt>
    <dgm:pt modelId="{21651450-E510-49B2-A2B6-3B2178413C87}" type="pres">
      <dgm:prSet presAssocID="{84B121B2-8CC4-4794-B500-5B74AA264EE9}" presName="parentText" presStyleLbl="node1" presStyleIdx="2" presStyleCnt="3" custScaleY="319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907F11-5300-4DD9-B1B6-93819F3AC1D0}" type="pres">
      <dgm:prSet presAssocID="{84B121B2-8CC4-4794-B500-5B74AA264EE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8703A9-C0C8-4B3F-8EA9-A0BD1E346CE7}" srcId="{84B121B2-8CC4-4794-B500-5B74AA264EE9}" destId="{9EC849D9-2B2E-4094-A9F5-1D852537EBCC}" srcOrd="0" destOrd="0" parTransId="{3E4F8F46-F73E-4046-8C23-981DB06CFDD5}" sibTransId="{A83DAA84-8628-4F3E-AFDE-54F09A9EA41C}"/>
    <dgm:cxn modelId="{075F5EAA-C59C-48A3-9F73-571383A5535E}" type="presOf" srcId="{84B121B2-8CC4-4794-B500-5B74AA264EE9}" destId="{21651450-E510-49B2-A2B6-3B2178413C87}" srcOrd="0" destOrd="0" presId="urn:microsoft.com/office/officeart/2005/8/layout/vList2"/>
    <dgm:cxn modelId="{90F2FD09-A526-4988-8CEB-7A5F76C3871D}" type="presOf" srcId="{9761F266-FC20-4A4E-AC90-BA3A3559378C}" destId="{494A58A8-6D57-4EB3-9298-13FE20E7FE14}" srcOrd="0" destOrd="0" presId="urn:microsoft.com/office/officeart/2005/8/layout/vList2"/>
    <dgm:cxn modelId="{4A85D264-6D7A-46AA-A427-7138DF0AE45F}" srcId="{84B121B2-8CC4-4794-B500-5B74AA264EE9}" destId="{6D5E42E1-A187-479D-880A-40D7C96CB0CB}" srcOrd="4" destOrd="0" parTransId="{3BDEB608-3D78-49F5-A250-5A6B4CCD7E11}" sibTransId="{7172E661-E4D4-429F-AB42-525DBFE8F946}"/>
    <dgm:cxn modelId="{EF4E7530-BFCC-4848-B1D8-D1D064EB2B50}" type="presOf" srcId="{8E3A99D6-5A37-4001-A4FE-8B7885886FED}" destId="{D7907F11-5300-4DD9-B1B6-93819F3AC1D0}" srcOrd="0" destOrd="2" presId="urn:microsoft.com/office/officeart/2005/8/layout/vList2"/>
    <dgm:cxn modelId="{06B21F6C-7E8B-4D45-9763-D43F66D28FC5}" srcId="{9761F266-FC20-4A4E-AC90-BA3A3559378C}" destId="{6B1D57B7-00F9-4006-A2FA-7A1B294B3574}" srcOrd="1" destOrd="0" parTransId="{A19B1015-1940-413F-A852-089E51CBC3DD}" sibTransId="{EF0EEC7F-C87C-4D5D-81F3-E3A07D632D1F}"/>
    <dgm:cxn modelId="{7CD1E31F-2AB7-4704-AF57-290620F58BD5}" srcId="{9761F266-FC20-4A4E-AC90-BA3A3559378C}" destId="{5D020F59-9424-4656-B8A3-8B345EA5DDB4}" srcOrd="0" destOrd="0" parTransId="{2B5EE8A3-BEC2-480B-8D47-8827B10AFF18}" sibTransId="{04F17466-A626-48B7-B463-DD73AB356378}"/>
    <dgm:cxn modelId="{4E570106-0D19-4F05-B46B-AB9ACA73E1F2}" type="presOf" srcId="{9EC849D9-2B2E-4094-A9F5-1D852537EBCC}" destId="{D7907F11-5300-4DD9-B1B6-93819F3AC1D0}" srcOrd="0" destOrd="0" presId="urn:microsoft.com/office/officeart/2005/8/layout/vList2"/>
    <dgm:cxn modelId="{F0670BE5-3657-4041-AFAE-2FBE0BA471EB}" type="presOf" srcId="{6D5E42E1-A187-479D-880A-40D7C96CB0CB}" destId="{D7907F11-5300-4DD9-B1B6-93819F3AC1D0}" srcOrd="0" destOrd="4" presId="urn:microsoft.com/office/officeart/2005/8/layout/vList2"/>
    <dgm:cxn modelId="{D42DD6AA-DE02-4F2E-95E7-0C4462ED4B88}" type="presOf" srcId="{349F1858-A76E-4E4C-8DB4-17F6B881A7DD}" destId="{D7907F11-5300-4DD9-B1B6-93819F3AC1D0}" srcOrd="0" destOrd="3" presId="urn:microsoft.com/office/officeart/2005/8/layout/vList2"/>
    <dgm:cxn modelId="{CB14B504-E59B-46B3-BF25-E4D73B0AAD65}" srcId="{9761F266-FC20-4A4E-AC90-BA3A3559378C}" destId="{84B121B2-8CC4-4794-B500-5B74AA264EE9}" srcOrd="2" destOrd="0" parTransId="{63062B2F-4912-4C5E-ADBF-0D1136181DE8}" sibTransId="{32F0C688-017F-43CC-9623-1504B32FEC38}"/>
    <dgm:cxn modelId="{A01AFB79-ADD8-4BE0-ABBD-2CE9E44674AE}" srcId="{84B121B2-8CC4-4794-B500-5B74AA264EE9}" destId="{79E6AEC5-886C-4F1D-87F8-2568C35726D7}" srcOrd="1" destOrd="0" parTransId="{083A1D59-A323-4C8E-9FCA-816350B38154}" sibTransId="{91554BB1-F7C0-4B63-A10F-6FDE7E4A325E}"/>
    <dgm:cxn modelId="{64C3CD7D-DC5F-4B01-A7AC-F7676BFD7C6F}" type="presOf" srcId="{79E6AEC5-886C-4F1D-87F8-2568C35726D7}" destId="{D7907F11-5300-4DD9-B1B6-93819F3AC1D0}" srcOrd="0" destOrd="1" presId="urn:microsoft.com/office/officeart/2005/8/layout/vList2"/>
    <dgm:cxn modelId="{0F69F6E7-A975-40E5-B82C-4650D27B7062}" type="presOf" srcId="{5D020F59-9424-4656-B8A3-8B345EA5DDB4}" destId="{97E5647A-EE51-4976-870A-975541720E2F}" srcOrd="0" destOrd="0" presId="urn:microsoft.com/office/officeart/2005/8/layout/vList2"/>
    <dgm:cxn modelId="{68D690DA-863D-42E1-96E8-9C7EBA3BA85E}" srcId="{84B121B2-8CC4-4794-B500-5B74AA264EE9}" destId="{8E3A99D6-5A37-4001-A4FE-8B7885886FED}" srcOrd="2" destOrd="0" parTransId="{792BDBB9-9F27-40C1-A954-7CF52A26013E}" sibTransId="{21F61464-B982-45FF-812B-AD9AC268EC93}"/>
    <dgm:cxn modelId="{3EE0C045-F767-4D8D-8177-89FDDA451E16}" srcId="{84B121B2-8CC4-4794-B500-5B74AA264EE9}" destId="{349F1858-A76E-4E4C-8DB4-17F6B881A7DD}" srcOrd="3" destOrd="0" parTransId="{58DDEF38-6952-4BE2-867F-ACA5FB1E11D7}" sibTransId="{AC99CAE7-AEC2-4507-9115-DF3665C096A8}"/>
    <dgm:cxn modelId="{C3BD3A3B-0125-4F48-994D-6223E6B0963D}" type="presOf" srcId="{6B1D57B7-00F9-4006-A2FA-7A1B294B3574}" destId="{F0EF30B1-6894-43C6-A309-3023D9EE13E1}" srcOrd="0" destOrd="0" presId="urn:microsoft.com/office/officeart/2005/8/layout/vList2"/>
    <dgm:cxn modelId="{B4E34766-8921-412A-A1E3-8565633F0E2E}" type="presParOf" srcId="{494A58A8-6D57-4EB3-9298-13FE20E7FE14}" destId="{97E5647A-EE51-4976-870A-975541720E2F}" srcOrd="0" destOrd="0" presId="urn:microsoft.com/office/officeart/2005/8/layout/vList2"/>
    <dgm:cxn modelId="{DBE5B8E5-B3EE-4A65-B651-27A91DF86865}" type="presParOf" srcId="{494A58A8-6D57-4EB3-9298-13FE20E7FE14}" destId="{444BF47E-014B-41D6-9E1A-9F1F1C392BC7}" srcOrd="1" destOrd="0" presId="urn:microsoft.com/office/officeart/2005/8/layout/vList2"/>
    <dgm:cxn modelId="{F70C59BE-2FE1-43BE-BE70-5D1CC6331AF6}" type="presParOf" srcId="{494A58A8-6D57-4EB3-9298-13FE20E7FE14}" destId="{F0EF30B1-6894-43C6-A309-3023D9EE13E1}" srcOrd="2" destOrd="0" presId="urn:microsoft.com/office/officeart/2005/8/layout/vList2"/>
    <dgm:cxn modelId="{3757E821-38B7-442C-9E20-42BBE24EB654}" type="presParOf" srcId="{494A58A8-6D57-4EB3-9298-13FE20E7FE14}" destId="{698DA221-E981-401F-9719-DEB0D267234C}" srcOrd="3" destOrd="0" presId="urn:microsoft.com/office/officeart/2005/8/layout/vList2"/>
    <dgm:cxn modelId="{E2F53A01-5A48-4C87-B0E4-4EDE4DCA0D56}" type="presParOf" srcId="{494A58A8-6D57-4EB3-9298-13FE20E7FE14}" destId="{21651450-E510-49B2-A2B6-3B2178413C87}" srcOrd="4" destOrd="0" presId="urn:microsoft.com/office/officeart/2005/8/layout/vList2"/>
    <dgm:cxn modelId="{C7EAF64A-172F-4AC2-A0B2-34654C2FAB21}" type="presParOf" srcId="{494A58A8-6D57-4EB3-9298-13FE20E7FE14}" destId="{D7907F11-5300-4DD9-B1B6-93819F3AC1D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95DA18-86CD-4080-BDF5-5BAD4DF148D7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39072613-804E-44D9-A7BC-E5A9306B2B7E}">
      <dgm:prSet/>
      <dgm:spPr/>
      <dgm:t>
        <a:bodyPr/>
        <a:lstStyle/>
        <a:p>
          <a:pPr rtl="0"/>
          <a:r>
            <a:rPr lang="ru-RU" b="1" dirty="0" smtClean="0"/>
            <a:t>Потребуются дополнительные материалы, заранее подготовленные участниками:</a:t>
          </a:r>
          <a:endParaRPr lang="ru-RU" dirty="0"/>
        </a:p>
      </dgm:t>
    </dgm:pt>
    <dgm:pt modelId="{00B1EEF0-3512-4E51-8EB7-9C66365FA2F0}" type="parTrans" cxnId="{58067C4C-C3F5-4F40-9592-092D96234A76}">
      <dgm:prSet/>
      <dgm:spPr/>
      <dgm:t>
        <a:bodyPr/>
        <a:lstStyle/>
        <a:p>
          <a:endParaRPr lang="ru-RU"/>
        </a:p>
      </dgm:t>
    </dgm:pt>
    <dgm:pt modelId="{41BFED38-68C8-44A6-8761-D1F0CEBC9B70}" type="sibTrans" cxnId="{58067C4C-C3F5-4F40-9592-092D96234A76}">
      <dgm:prSet/>
      <dgm:spPr/>
      <dgm:t>
        <a:bodyPr/>
        <a:lstStyle/>
        <a:p>
          <a:endParaRPr lang="ru-RU"/>
        </a:p>
      </dgm:t>
    </dgm:pt>
    <dgm:pt modelId="{2EC31C27-9F6F-4BFF-B298-BC627E02B767}">
      <dgm:prSet/>
      <dgm:spPr/>
      <dgm:t>
        <a:bodyPr/>
        <a:lstStyle/>
        <a:p>
          <a:pPr rtl="0"/>
          <a:r>
            <a:rPr lang="ru-RU" dirty="0" smtClean="0"/>
            <a:t>■	вырезанные из плотной бумаги перья (длина пера около 20 см, не менее трех перьев на одного участника; </a:t>
          </a:r>
          <a:endParaRPr lang="ru-RU" dirty="0"/>
        </a:p>
      </dgm:t>
    </dgm:pt>
    <dgm:pt modelId="{BBC10E5D-26A2-4F20-9E37-95B17B93C400}" type="parTrans" cxnId="{DCFF37B5-13ED-4FFA-92BA-CC73E5902A78}">
      <dgm:prSet/>
      <dgm:spPr/>
      <dgm:t>
        <a:bodyPr/>
        <a:lstStyle/>
        <a:p>
          <a:endParaRPr lang="ru-RU"/>
        </a:p>
      </dgm:t>
    </dgm:pt>
    <dgm:pt modelId="{6030E302-5D41-4D91-9871-314A6813245C}" type="sibTrans" cxnId="{DCFF37B5-13ED-4FFA-92BA-CC73E5902A78}">
      <dgm:prSet/>
      <dgm:spPr/>
      <dgm:t>
        <a:bodyPr/>
        <a:lstStyle/>
        <a:p>
          <a:endParaRPr lang="ru-RU"/>
        </a:p>
      </dgm:t>
    </dgm:pt>
    <dgm:pt modelId="{746617B2-5D3C-4C50-A2F1-7496342AF3E9}">
      <dgm:prSet/>
      <dgm:spPr/>
      <dgm:t>
        <a:bodyPr/>
        <a:lstStyle/>
        <a:p>
          <a:pPr rtl="0"/>
          <a:r>
            <a:rPr lang="ru-RU" smtClean="0"/>
            <a:t>■	широкая плотная нескользкая тесьма (примерно 0,8 м на человека), или полоска бумаги шириной 3 см, длинной 60 см;</a:t>
          </a:r>
          <a:endParaRPr lang="ru-RU"/>
        </a:p>
      </dgm:t>
    </dgm:pt>
    <dgm:pt modelId="{1386E448-137D-4146-A3C2-59256474F026}" type="parTrans" cxnId="{BC8D0818-F8F2-4374-B8CB-DF7E9C0F8289}">
      <dgm:prSet/>
      <dgm:spPr/>
      <dgm:t>
        <a:bodyPr/>
        <a:lstStyle/>
        <a:p>
          <a:endParaRPr lang="ru-RU"/>
        </a:p>
      </dgm:t>
    </dgm:pt>
    <dgm:pt modelId="{9C57AA46-84D0-4B8C-B503-24CC0777E801}" type="sibTrans" cxnId="{BC8D0818-F8F2-4374-B8CB-DF7E9C0F8289}">
      <dgm:prSet/>
      <dgm:spPr/>
      <dgm:t>
        <a:bodyPr/>
        <a:lstStyle/>
        <a:p>
          <a:endParaRPr lang="ru-RU"/>
        </a:p>
      </dgm:t>
    </dgm:pt>
    <dgm:pt modelId="{B45CC2C0-6EAD-40CF-B449-6C0D06BE5F77}">
      <dgm:prSet/>
      <dgm:spPr/>
      <dgm:t>
        <a:bodyPr/>
        <a:lstStyle/>
        <a:p>
          <a:pPr rtl="0"/>
          <a:r>
            <a:rPr lang="ru-RU" smtClean="0"/>
            <a:t>■	цветные карандаши или фломастеры (несколько комплектов, чтобы у участников была возможность выбора);</a:t>
          </a:r>
          <a:endParaRPr lang="ru-RU"/>
        </a:p>
      </dgm:t>
    </dgm:pt>
    <dgm:pt modelId="{2A78A494-4DE7-4563-94B9-9805ECF30B38}" type="parTrans" cxnId="{654B3740-DC76-43E7-9A25-EA443A57F9CC}">
      <dgm:prSet/>
      <dgm:spPr/>
      <dgm:t>
        <a:bodyPr/>
        <a:lstStyle/>
        <a:p>
          <a:endParaRPr lang="ru-RU"/>
        </a:p>
      </dgm:t>
    </dgm:pt>
    <dgm:pt modelId="{106554BC-CF1D-443C-BA81-C988BAF43E55}" type="sibTrans" cxnId="{654B3740-DC76-43E7-9A25-EA443A57F9CC}">
      <dgm:prSet/>
      <dgm:spPr/>
      <dgm:t>
        <a:bodyPr/>
        <a:lstStyle/>
        <a:p>
          <a:endParaRPr lang="ru-RU"/>
        </a:p>
      </dgm:t>
    </dgm:pt>
    <dgm:pt modelId="{FC6BDB43-C29F-46E0-A8C4-F1CA79F1C7E1}">
      <dgm:prSet/>
      <dgm:spPr/>
      <dgm:t>
        <a:bodyPr/>
        <a:lstStyle/>
        <a:p>
          <a:pPr rtl="0"/>
          <a:r>
            <a:rPr lang="ru-RU" smtClean="0"/>
            <a:t>■	записи индейской музыки;</a:t>
          </a:r>
          <a:endParaRPr lang="ru-RU"/>
        </a:p>
      </dgm:t>
    </dgm:pt>
    <dgm:pt modelId="{780D0555-4E19-46A9-AC24-49B1C64BDB23}" type="parTrans" cxnId="{1C545D7B-BF1D-4AD6-9BE6-0E7A7F9898B1}">
      <dgm:prSet/>
      <dgm:spPr/>
      <dgm:t>
        <a:bodyPr/>
        <a:lstStyle/>
        <a:p>
          <a:endParaRPr lang="ru-RU"/>
        </a:p>
      </dgm:t>
    </dgm:pt>
    <dgm:pt modelId="{7454DDF2-A03F-4EC9-B223-383BD87B2F86}" type="sibTrans" cxnId="{1C545D7B-BF1D-4AD6-9BE6-0E7A7F9898B1}">
      <dgm:prSet/>
      <dgm:spPr/>
      <dgm:t>
        <a:bodyPr/>
        <a:lstStyle/>
        <a:p>
          <a:endParaRPr lang="ru-RU"/>
        </a:p>
      </dgm:t>
    </dgm:pt>
    <dgm:pt modelId="{81D12AEF-D029-4EAF-9A21-A84DF32A3E4B}">
      <dgm:prSet/>
      <dgm:spPr/>
      <dgm:t>
        <a:bodyPr/>
        <a:lstStyle/>
        <a:p>
          <a:pPr rtl="0"/>
          <a:r>
            <a:rPr lang="ru-RU" smtClean="0"/>
            <a:t>■	степлер или клей.</a:t>
          </a:r>
          <a:endParaRPr lang="ru-RU"/>
        </a:p>
      </dgm:t>
    </dgm:pt>
    <dgm:pt modelId="{790F2333-AFA9-4CBD-928D-D24E8ED45392}" type="parTrans" cxnId="{1A3D48B7-E10B-4A11-881A-EF1617341606}">
      <dgm:prSet/>
      <dgm:spPr/>
      <dgm:t>
        <a:bodyPr/>
        <a:lstStyle/>
        <a:p>
          <a:endParaRPr lang="ru-RU"/>
        </a:p>
      </dgm:t>
    </dgm:pt>
    <dgm:pt modelId="{DC695F37-E075-47E9-9244-50736801391C}" type="sibTrans" cxnId="{1A3D48B7-E10B-4A11-881A-EF1617341606}">
      <dgm:prSet/>
      <dgm:spPr/>
      <dgm:t>
        <a:bodyPr/>
        <a:lstStyle/>
        <a:p>
          <a:endParaRPr lang="ru-RU"/>
        </a:p>
      </dgm:t>
    </dgm:pt>
    <dgm:pt modelId="{CEB99170-F676-4CE4-A765-F04FC7B78426}" type="pres">
      <dgm:prSet presAssocID="{4595DA18-86CD-4080-BDF5-5BAD4DF148D7}" presName="linear" presStyleCnt="0">
        <dgm:presLayoutVars>
          <dgm:animLvl val="lvl"/>
          <dgm:resizeHandles val="exact"/>
        </dgm:presLayoutVars>
      </dgm:prSet>
      <dgm:spPr/>
    </dgm:pt>
    <dgm:pt modelId="{637478AE-0900-46B0-8152-F11EF8B89B27}" type="pres">
      <dgm:prSet presAssocID="{39072613-804E-44D9-A7BC-E5A9306B2B7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4943EE8-8E94-455C-9057-35A1C8C95788}" type="pres">
      <dgm:prSet presAssocID="{41BFED38-68C8-44A6-8761-D1F0CEBC9B70}" presName="spacer" presStyleCnt="0"/>
      <dgm:spPr/>
    </dgm:pt>
    <dgm:pt modelId="{37EBEEB2-AE6D-4F67-9788-385E37C673C0}" type="pres">
      <dgm:prSet presAssocID="{2EC31C27-9F6F-4BFF-B298-BC627E02B76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C77B49-F114-4CAC-88A6-8955DA1564C8}" type="pres">
      <dgm:prSet presAssocID="{6030E302-5D41-4D91-9871-314A6813245C}" presName="spacer" presStyleCnt="0"/>
      <dgm:spPr/>
    </dgm:pt>
    <dgm:pt modelId="{F2EC5571-BA8C-402E-B317-947CAE18D6F0}" type="pres">
      <dgm:prSet presAssocID="{746617B2-5D3C-4C50-A2F1-7496342AF3E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947C203-6465-4C47-9768-126F643E4696}" type="pres">
      <dgm:prSet presAssocID="{9C57AA46-84D0-4B8C-B503-24CC0777E801}" presName="spacer" presStyleCnt="0"/>
      <dgm:spPr/>
    </dgm:pt>
    <dgm:pt modelId="{BEA74962-82BE-4F73-BD70-187035560896}" type="pres">
      <dgm:prSet presAssocID="{B45CC2C0-6EAD-40CF-B449-6C0D06BE5F7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95FC43AD-5DA9-478A-8442-B4E0A69ED766}" type="pres">
      <dgm:prSet presAssocID="{106554BC-CF1D-443C-BA81-C988BAF43E55}" presName="spacer" presStyleCnt="0"/>
      <dgm:spPr/>
    </dgm:pt>
    <dgm:pt modelId="{6FD4575E-7E25-459D-82A7-A34C1DB1EF87}" type="pres">
      <dgm:prSet presAssocID="{FC6BDB43-C29F-46E0-A8C4-F1CA79F1C7E1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F2A6F89-FF08-44BD-917E-5DB223072F2F}" type="pres">
      <dgm:prSet presAssocID="{7454DDF2-A03F-4EC9-B223-383BD87B2F86}" presName="spacer" presStyleCnt="0"/>
      <dgm:spPr/>
    </dgm:pt>
    <dgm:pt modelId="{6F096AD9-361D-46D3-833B-9E9025B7F656}" type="pres">
      <dgm:prSet presAssocID="{81D12AEF-D029-4EAF-9A21-A84DF32A3E4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858F849-5B92-4F9A-9626-1ED581BB6EE0}" type="presOf" srcId="{2EC31C27-9F6F-4BFF-B298-BC627E02B767}" destId="{37EBEEB2-AE6D-4F67-9788-385E37C673C0}" srcOrd="0" destOrd="0" presId="urn:microsoft.com/office/officeart/2005/8/layout/vList2"/>
    <dgm:cxn modelId="{654B3740-DC76-43E7-9A25-EA443A57F9CC}" srcId="{4595DA18-86CD-4080-BDF5-5BAD4DF148D7}" destId="{B45CC2C0-6EAD-40CF-B449-6C0D06BE5F77}" srcOrd="3" destOrd="0" parTransId="{2A78A494-4DE7-4563-94B9-9805ECF30B38}" sibTransId="{106554BC-CF1D-443C-BA81-C988BAF43E55}"/>
    <dgm:cxn modelId="{1C545D7B-BF1D-4AD6-9BE6-0E7A7F9898B1}" srcId="{4595DA18-86CD-4080-BDF5-5BAD4DF148D7}" destId="{FC6BDB43-C29F-46E0-A8C4-F1CA79F1C7E1}" srcOrd="4" destOrd="0" parTransId="{780D0555-4E19-46A9-AC24-49B1C64BDB23}" sibTransId="{7454DDF2-A03F-4EC9-B223-383BD87B2F86}"/>
    <dgm:cxn modelId="{58067C4C-C3F5-4F40-9592-092D96234A76}" srcId="{4595DA18-86CD-4080-BDF5-5BAD4DF148D7}" destId="{39072613-804E-44D9-A7BC-E5A9306B2B7E}" srcOrd="0" destOrd="0" parTransId="{00B1EEF0-3512-4E51-8EB7-9C66365FA2F0}" sibTransId="{41BFED38-68C8-44A6-8761-D1F0CEBC9B70}"/>
    <dgm:cxn modelId="{5ED2F193-D969-42DB-891A-35C1595455A1}" type="presOf" srcId="{746617B2-5D3C-4C50-A2F1-7496342AF3E9}" destId="{F2EC5571-BA8C-402E-B317-947CAE18D6F0}" srcOrd="0" destOrd="0" presId="urn:microsoft.com/office/officeart/2005/8/layout/vList2"/>
    <dgm:cxn modelId="{E56CCC0E-B540-4534-8DAC-07671703948B}" type="presOf" srcId="{39072613-804E-44D9-A7BC-E5A9306B2B7E}" destId="{637478AE-0900-46B0-8152-F11EF8B89B27}" srcOrd="0" destOrd="0" presId="urn:microsoft.com/office/officeart/2005/8/layout/vList2"/>
    <dgm:cxn modelId="{BC8D0818-F8F2-4374-B8CB-DF7E9C0F8289}" srcId="{4595DA18-86CD-4080-BDF5-5BAD4DF148D7}" destId="{746617B2-5D3C-4C50-A2F1-7496342AF3E9}" srcOrd="2" destOrd="0" parTransId="{1386E448-137D-4146-A3C2-59256474F026}" sibTransId="{9C57AA46-84D0-4B8C-B503-24CC0777E801}"/>
    <dgm:cxn modelId="{C7962051-D55A-4996-903D-CB6B9F936262}" type="presOf" srcId="{FC6BDB43-C29F-46E0-A8C4-F1CA79F1C7E1}" destId="{6FD4575E-7E25-459D-82A7-A34C1DB1EF87}" srcOrd="0" destOrd="0" presId="urn:microsoft.com/office/officeart/2005/8/layout/vList2"/>
    <dgm:cxn modelId="{8148DF03-818B-417E-B103-B38A12A46775}" type="presOf" srcId="{81D12AEF-D029-4EAF-9A21-A84DF32A3E4B}" destId="{6F096AD9-361D-46D3-833B-9E9025B7F656}" srcOrd="0" destOrd="0" presId="urn:microsoft.com/office/officeart/2005/8/layout/vList2"/>
    <dgm:cxn modelId="{DCFF37B5-13ED-4FFA-92BA-CC73E5902A78}" srcId="{4595DA18-86CD-4080-BDF5-5BAD4DF148D7}" destId="{2EC31C27-9F6F-4BFF-B298-BC627E02B767}" srcOrd="1" destOrd="0" parTransId="{BBC10E5D-26A2-4F20-9E37-95B17B93C400}" sibTransId="{6030E302-5D41-4D91-9871-314A6813245C}"/>
    <dgm:cxn modelId="{217C8361-3539-4CE7-8993-22DC1865499B}" type="presOf" srcId="{B45CC2C0-6EAD-40CF-B449-6C0D06BE5F77}" destId="{BEA74962-82BE-4F73-BD70-187035560896}" srcOrd="0" destOrd="0" presId="urn:microsoft.com/office/officeart/2005/8/layout/vList2"/>
    <dgm:cxn modelId="{FD381972-3791-43CC-842D-22EC9F9F1F4B}" type="presOf" srcId="{4595DA18-86CD-4080-BDF5-5BAD4DF148D7}" destId="{CEB99170-F676-4CE4-A765-F04FC7B78426}" srcOrd="0" destOrd="0" presId="urn:microsoft.com/office/officeart/2005/8/layout/vList2"/>
    <dgm:cxn modelId="{1A3D48B7-E10B-4A11-881A-EF1617341606}" srcId="{4595DA18-86CD-4080-BDF5-5BAD4DF148D7}" destId="{81D12AEF-D029-4EAF-9A21-A84DF32A3E4B}" srcOrd="5" destOrd="0" parTransId="{790F2333-AFA9-4CBD-928D-D24E8ED45392}" sibTransId="{DC695F37-E075-47E9-9244-50736801391C}"/>
    <dgm:cxn modelId="{14EFC948-0802-45CD-913F-4DEB931173C2}" type="presParOf" srcId="{CEB99170-F676-4CE4-A765-F04FC7B78426}" destId="{637478AE-0900-46B0-8152-F11EF8B89B27}" srcOrd="0" destOrd="0" presId="urn:microsoft.com/office/officeart/2005/8/layout/vList2"/>
    <dgm:cxn modelId="{FB8527CC-7BEA-438A-AB64-3016EA8496AB}" type="presParOf" srcId="{CEB99170-F676-4CE4-A765-F04FC7B78426}" destId="{04943EE8-8E94-455C-9057-35A1C8C95788}" srcOrd="1" destOrd="0" presId="urn:microsoft.com/office/officeart/2005/8/layout/vList2"/>
    <dgm:cxn modelId="{48401373-F701-4F81-9732-86881979AF70}" type="presParOf" srcId="{CEB99170-F676-4CE4-A765-F04FC7B78426}" destId="{37EBEEB2-AE6D-4F67-9788-385E37C673C0}" srcOrd="2" destOrd="0" presId="urn:microsoft.com/office/officeart/2005/8/layout/vList2"/>
    <dgm:cxn modelId="{CD32A6D5-8BE4-46DF-BCAE-B3A77CAAC1F3}" type="presParOf" srcId="{CEB99170-F676-4CE4-A765-F04FC7B78426}" destId="{E1C77B49-F114-4CAC-88A6-8955DA1564C8}" srcOrd="3" destOrd="0" presId="urn:microsoft.com/office/officeart/2005/8/layout/vList2"/>
    <dgm:cxn modelId="{FE5659FE-86A9-4EE7-8E5B-4F1492B274C3}" type="presParOf" srcId="{CEB99170-F676-4CE4-A765-F04FC7B78426}" destId="{F2EC5571-BA8C-402E-B317-947CAE18D6F0}" srcOrd="4" destOrd="0" presId="urn:microsoft.com/office/officeart/2005/8/layout/vList2"/>
    <dgm:cxn modelId="{071BB1DB-04C1-48D0-8513-B2415D60213C}" type="presParOf" srcId="{CEB99170-F676-4CE4-A765-F04FC7B78426}" destId="{C947C203-6465-4C47-9768-126F643E4696}" srcOrd="5" destOrd="0" presId="urn:microsoft.com/office/officeart/2005/8/layout/vList2"/>
    <dgm:cxn modelId="{94747794-A833-4465-985B-4F11F04CF379}" type="presParOf" srcId="{CEB99170-F676-4CE4-A765-F04FC7B78426}" destId="{BEA74962-82BE-4F73-BD70-187035560896}" srcOrd="6" destOrd="0" presId="urn:microsoft.com/office/officeart/2005/8/layout/vList2"/>
    <dgm:cxn modelId="{6A4FD584-E3DB-4246-B60C-6E2CEFE48288}" type="presParOf" srcId="{CEB99170-F676-4CE4-A765-F04FC7B78426}" destId="{95FC43AD-5DA9-478A-8442-B4E0A69ED766}" srcOrd="7" destOrd="0" presId="urn:microsoft.com/office/officeart/2005/8/layout/vList2"/>
    <dgm:cxn modelId="{C9CE8709-F206-4F9B-ADCC-C6DBD007E455}" type="presParOf" srcId="{CEB99170-F676-4CE4-A765-F04FC7B78426}" destId="{6FD4575E-7E25-459D-82A7-A34C1DB1EF87}" srcOrd="8" destOrd="0" presId="urn:microsoft.com/office/officeart/2005/8/layout/vList2"/>
    <dgm:cxn modelId="{8274F468-2530-4F4D-A8CD-019324F34C59}" type="presParOf" srcId="{CEB99170-F676-4CE4-A765-F04FC7B78426}" destId="{8F2A6F89-FF08-44BD-917E-5DB223072F2F}" srcOrd="9" destOrd="0" presId="urn:microsoft.com/office/officeart/2005/8/layout/vList2"/>
    <dgm:cxn modelId="{77544859-86AB-4229-BECB-84B068B5C9C9}" type="presParOf" srcId="{CEB99170-F676-4CE4-A765-F04FC7B78426}" destId="{6F096AD9-361D-46D3-833B-9E9025B7F65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BD72C-5656-4023-858D-6AC8386898D4}">
      <dsp:nvSpPr>
        <dsp:cNvPr id="0" name=""/>
        <dsp:cNvSpPr/>
      </dsp:nvSpPr>
      <dsp:spPr>
        <a:xfrm rot="10800000">
          <a:off x="1424276" y="3375"/>
          <a:ext cx="4965954" cy="69381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54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Кейс-методы. </a:t>
          </a:r>
          <a:endParaRPr lang="ru-RU" sz="1400" kern="1200"/>
        </a:p>
      </dsp:txBody>
      <dsp:txXfrm rot="10800000">
        <a:off x="1597730" y="3375"/>
        <a:ext cx="4792500" cy="693815"/>
      </dsp:txXfrm>
    </dsp:sp>
    <dsp:sp modelId="{D8BA24AF-0CA2-4464-8BF7-FE8511FBC520}">
      <dsp:nvSpPr>
        <dsp:cNvPr id="0" name=""/>
        <dsp:cNvSpPr/>
      </dsp:nvSpPr>
      <dsp:spPr>
        <a:xfrm>
          <a:off x="1090461" y="3"/>
          <a:ext cx="693815" cy="69381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6D8B30-16D4-42F8-AAF9-B5B07C55C2A9}">
      <dsp:nvSpPr>
        <dsp:cNvPr id="0" name=""/>
        <dsp:cNvSpPr/>
      </dsp:nvSpPr>
      <dsp:spPr>
        <a:xfrm rot="10800000">
          <a:off x="1424276" y="904300"/>
          <a:ext cx="4965954" cy="693815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54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Просвещение в онлайн-режиме. </a:t>
          </a:r>
          <a:endParaRPr lang="ru-RU" sz="1400" kern="1200"/>
        </a:p>
      </dsp:txBody>
      <dsp:txXfrm rot="10800000">
        <a:off x="1597730" y="904300"/>
        <a:ext cx="4792500" cy="693815"/>
      </dsp:txXfrm>
    </dsp:sp>
    <dsp:sp modelId="{34D3D986-04AC-4034-A29E-2345257CCB9C}">
      <dsp:nvSpPr>
        <dsp:cNvPr id="0" name=""/>
        <dsp:cNvSpPr/>
      </dsp:nvSpPr>
      <dsp:spPr>
        <a:xfrm>
          <a:off x="1077369" y="904300"/>
          <a:ext cx="693815" cy="69381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7F4C2C-F60F-4B7C-B6CC-02121351D304}">
      <dsp:nvSpPr>
        <dsp:cNvPr id="0" name=""/>
        <dsp:cNvSpPr/>
      </dsp:nvSpPr>
      <dsp:spPr>
        <a:xfrm rot="10800000">
          <a:off x="1424276" y="1805225"/>
          <a:ext cx="4965954" cy="693815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54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Профилактика возникновения зависимого поведения через </a:t>
          </a:r>
          <a:r>
            <a:rPr lang="ru-RU" sz="1400" kern="1200" dirty="0" err="1" smtClean="0"/>
            <a:t>вебинары</a:t>
          </a:r>
          <a:r>
            <a:rPr lang="ru-RU" sz="1400" kern="1200" dirty="0" smtClean="0"/>
            <a:t>, онлайн-трансляции, онлайн-тренинги. </a:t>
          </a:r>
          <a:endParaRPr lang="ru-RU" sz="1400" kern="1200" dirty="0"/>
        </a:p>
      </dsp:txBody>
      <dsp:txXfrm rot="10800000">
        <a:off x="1597730" y="1805225"/>
        <a:ext cx="4792500" cy="693815"/>
      </dsp:txXfrm>
    </dsp:sp>
    <dsp:sp modelId="{EC4112DC-8D67-4A87-84EE-19D10F3B7634}">
      <dsp:nvSpPr>
        <dsp:cNvPr id="0" name=""/>
        <dsp:cNvSpPr/>
      </dsp:nvSpPr>
      <dsp:spPr>
        <a:xfrm>
          <a:off x="1077369" y="1805225"/>
          <a:ext cx="693815" cy="69381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8CFE07-7B46-4B3B-95E0-E57ECBF0EF02}">
      <dsp:nvSpPr>
        <dsp:cNvPr id="0" name=""/>
        <dsp:cNvSpPr/>
      </dsp:nvSpPr>
      <dsp:spPr>
        <a:xfrm rot="10800000">
          <a:off x="1443957" y="2706150"/>
          <a:ext cx="4965954" cy="693815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54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Индивидуальные дистанционные консультации. </a:t>
          </a:r>
          <a:endParaRPr lang="ru-RU" sz="1400" kern="1200"/>
        </a:p>
      </dsp:txBody>
      <dsp:txXfrm rot="10800000">
        <a:off x="1617411" y="2706150"/>
        <a:ext cx="4792500" cy="693815"/>
      </dsp:txXfrm>
    </dsp:sp>
    <dsp:sp modelId="{25D73282-1C84-40FE-BD2E-D7F123FD96CB}">
      <dsp:nvSpPr>
        <dsp:cNvPr id="0" name=""/>
        <dsp:cNvSpPr/>
      </dsp:nvSpPr>
      <dsp:spPr>
        <a:xfrm>
          <a:off x="1057688" y="2706150"/>
          <a:ext cx="772536" cy="69381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8C4112-7459-451E-B005-8FB22BC88DF8}">
      <dsp:nvSpPr>
        <dsp:cNvPr id="0" name=""/>
        <dsp:cNvSpPr/>
      </dsp:nvSpPr>
      <dsp:spPr>
        <a:xfrm rot="10800000">
          <a:off x="1424276" y="3607075"/>
          <a:ext cx="4965954" cy="693815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54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Семейные дистанционные консультации. </a:t>
          </a:r>
          <a:endParaRPr lang="ru-RU" sz="1400" kern="1200"/>
        </a:p>
      </dsp:txBody>
      <dsp:txXfrm rot="10800000">
        <a:off x="1597730" y="3607075"/>
        <a:ext cx="4792500" cy="693815"/>
      </dsp:txXfrm>
    </dsp:sp>
    <dsp:sp modelId="{EB317D36-0B75-43CF-A7D3-57C8841EFE8E}">
      <dsp:nvSpPr>
        <dsp:cNvPr id="0" name=""/>
        <dsp:cNvSpPr/>
      </dsp:nvSpPr>
      <dsp:spPr>
        <a:xfrm>
          <a:off x="1077369" y="3607075"/>
          <a:ext cx="693815" cy="69381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743C9B-0E52-4140-96A4-5DBD7DEE0D6F}">
      <dsp:nvSpPr>
        <dsp:cNvPr id="0" name=""/>
        <dsp:cNvSpPr/>
      </dsp:nvSpPr>
      <dsp:spPr>
        <a:xfrm rot="10800000">
          <a:off x="1424276" y="4508000"/>
          <a:ext cx="4965954" cy="69381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54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Педагогическая компьютерная онлайн-диагностика или анкетирование. </a:t>
          </a:r>
          <a:endParaRPr lang="ru-RU" sz="1400" kern="1200"/>
        </a:p>
      </dsp:txBody>
      <dsp:txXfrm rot="10800000">
        <a:off x="1597730" y="4508000"/>
        <a:ext cx="4792500" cy="693815"/>
      </dsp:txXfrm>
    </dsp:sp>
    <dsp:sp modelId="{1C11BACA-579C-4D50-B42A-B42E3F2E9218}">
      <dsp:nvSpPr>
        <dsp:cNvPr id="0" name=""/>
        <dsp:cNvSpPr/>
      </dsp:nvSpPr>
      <dsp:spPr>
        <a:xfrm>
          <a:off x="1077369" y="4508000"/>
          <a:ext cx="693815" cy="693815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5647A-EE51-4976-870A-975541720E2F}">
      <dsp:nvSpPr>
        <dsp:cNvPr id="0" name=""/>
        <dsp:cNvSpPr/>
      </dsp:nvSpPr>
      <dsp:spPr>
        <a:xfrm>
          <a:off x="0" y="5013"/>
          <a:ext cx="7467600" cy="15200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Онлайн-занятие с элементами тренинга— это такой вид обучения, который помогает получить новые знания и навыки онлайн, но при этом важно, чтобы все участники были полностью вовлечены в процесс. Участник становиться частью группы где все вместе должны решить. определенную задачу, которая может возникнуть в реальной жизни.</a:t>
          </a:r>
          <a:endParaRPr lang="ru-RU" sz="1400" kern="1200" dirty="0"/>
        </a:p>
      </dsp:txBody>
      <dsp:txXfrm>
        <a:off x="74203" y="79216"/>
        <a:ext cx="7319194" cy="1371643"/>
      </dsp:txXfrm>
    </dsp:sp>
    <dsp:sp modelId="{F0EF30B1-6894-43C6-A309-3023D9EE13E1}">
      <dsp:nvSpPr>
        <dsp:cNvPr id="0" name=""/>
        <dsp:cNvSpPr/>
      </dsp:nvSpPr>
      <dsp:spPr>
        <a:xfrm>
          <a:off x="0" y="1637383"/>
          <a:ext cx="7467600" cy="854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Такое занятие должно иметь социально-педагогическую направленность, где делается упор на профилактику и просвещение.</a:t>
          </a:r>
          <a:endParaRPr lang="ru-RU" sz="1400" kern="1200" dirty="0"/>
        </a:p>
      </dsp:txBody>
      <dsp:txXfrm>
        <a:off x="41694" y="1679077"/>
        <a:ext cx="7384212" cy="770727"/>
      </dsp:txXfrm>
    </dsp:sp>
    <dsp:sp modelId="{21651450-E510-49B2-A2B6-3B2178413C87}">
      <dsp:nvSpPr>
        <dsp:cNvPr id="0" name=""/>
        <dsp:cNvSpPr/>
      </dsp:nvSpPr>
      <dsp:spPr>
        <a:xfrm>
          <a:off x="0" y="2603818"/>
          <a:ext cx="7467600" cy="485412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/>
            <a:t>«Наш любимый подросток»</a:t>
          </a:r>
          <a:endParaRPr lang="ru-RU" sz="2000" kern="1200" dirty="0"/>
        </a:p>
      </dsp:txBody>
      <dsp:txXfrm>
        <a:off x="23696" y="2627514"/>
        <a:ext cx="7420208" cy="438020"/>
      </dsp:txXfrm>
    </dsp:sp>
    <dsp:sp modelId="{D7907F11-5300-4DD9-B1B6-93819F3AC1D0}">
      <dsp:nvSpPr>
        <dsp:cNvPr id="0" name=""/>
        <dsp:cNvSpPr/>
      </dsp:nvSpPr>
      <dsp:spPr>
        <a:xfrm>
          <a:off x="0" y="3089231"/>
          <a:ext cx="7467600" cy="2542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17780" rIns="99568" bIns="17780" numCol="1" spcCol="1270" anchor="t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u="sng" kern="1200" dirty="0" smtClean="0">
              <a:solidFill>
                <a:schemeClr val="accent6">
                  <a:lumMod val="50000"/>
                </a:schemeClr>
              </a:solidFill>
            </a:rPr>
            <a:t>Цели занятия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: Формирование компетентности родителей в способах предупреждения негативного поведения подростков. Обучение и приобретение навыков, улучшающих детско-родительские отношения.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u="sng" kern="1200" dirty="0" smtClean="0">
              <a:solidFill>
                <a:schemeClr val="accent6">
                  <a:lumMod val="50000"/>
                </a:schemeClr>
              </a:solidFill>
            </a:rPr>
            <a:t>Задачи: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 рефлексия своих взаимоотношений с ребенком; повышение самооценки, формирование целостного представления о своем родительском «Я»; поиск внутренних ресурсов для преодоления трудностей, возникающих в процессе воспитания.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u="sng" kern="1200" dirty="0" smtClean="0">
              <a:solidFill>
                <a:schemeClr val="accent6">
                  <a:lumMod val="50000"/>
                </a:schemeClr>
              </a:solidFill>
            </a:rPr>
            <a:t>Участники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: родители учащихся подросткового возраста (группа от 5 до 25 человек).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u="sng" kern="1200" dirty="0" smtClean="0">
              <a:solidFill>
                <a:schemeClr val="accent6">
                  <a:lumMod val="50000"/>
                </a:schemeClr>
              </a:solidFill>
            </a:rPr>
            <a:t>Время проведения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: 2-3 часа (можно разбить на 3 встречи).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u="sng" kern="1200" dirty="0" smtClean="0">
              <a:solidFill>
                <a:schemeClr val="accent6">
                  <a:lumMod val="50000"/>
                </a:schemeClr>
              </a:solidFill>
            </a:rPr>
            <a:t>Платформа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: </a:t>
          </a:r>
          <a:r>
            <a:rPr lang="ru-RU" sz="1400" kern="1200" dirty="0" err="1" smtClean="0">
              <a:solidFill>
                <a:schemeClr val="accent6">
                  <a:lumMod val="50000"/>
                </a:schemeClr>
              </a:solidFill>
            </a:rPr>
            <a:t>Zoom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 (если группа 5-6 человек можно использовать </a:t>
          </a:r>
          <a:r>
            <a:rPr lang="ru-RU" sz="1400" kern="1200" dirty="0" err="1" smtClean="0">
              <a:solidFill>
                <a:schemeClr val="accent6">
                  <a:lumMod val="50000"/>
                </a:schemeClr>
              </a:solidFill>
            </a:rPr>
            <a:t>TeamLink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 ) с обязательной видеосвязью.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0" y="3089231"/>
        <a:ext cx="7467600" cy="25429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478AE-0900-46B0-8152-F11EF8B89B27}">
      <dsp:nvSpPr>
        <dsp:cNvPr id="0" name=""/>
        <dsp:cNvSpPr/>
      </dsp:nvSpPr>
      <dsp:spPr>
        <a:xfrm>
          <a:off x="0" y="208662"/>
          <a:ext cx="3394720" cy="601672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Потребуются дополнительные материалы, заранее подготовленные участниками:</a:t>
          </a:r>
          <a:endParaRPr lang="ru-RU" sz="1100" kern="1200" dirty="0"/>
        </a:p>
      </dsp:txBody>
      <dsp:txXfrm>
        <a:off x="29371" y="238033"/>
        <a:ext cx="3335978" cy="542930"/>
      </dsp:txXfrm>
    </dsp:sp>
    <dsp:sp modelId="{37EBEEB2-AE6D-4F67-9788-385E37C673C0}">
      <dsp:nvSpPr>
        <dsp:cNvPr id="0" name=""/>
        <dsp:cNvSpPr/>
      </dsp:nvSpPr>
      <dsp:spPr>
        <a:xfrm>
          <a:off x="0" y="842015"/>
          <a:ext cx="3394720" cy="601672"/>
        </a:xfrm>
        <a:prstGeom prst="roundRect">
          <a:avLst/>
        </a:prstGeom>
        <a:solidFill>
          <a:schemeClr val="accent6">
            <a:shade val="80000"/>
            <a:hueOff val="-52337"/>
            <a:satOff val="-7942"/>
            <a:lumOff val="67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■	вырезанные из плотной бумаги перья (длина пера около 20 см, не менее трех перьев на одного участника; </a:t>
          </a:r>
          <a:endParaRPr lang="ru-RU" sz="1100" kern="1200" dirty="0"/>
        </a:p>
      </dsp:txBody>
      <dsp:txXfrm>
        <a:off x="29371" y="871386"/>
        <a:ext cx="3335978" cy="542930"/>
      </dsp:txXfrm>
    </dsp:sp>
    <dsp:sp modelId="{F2EC5571-BA8C-402E-B317-947CAE18D6F0}">
      <dsp:nvSpPr>
        <dsp:cNvPr id="0" name=""/>
        <dsp:cNvSpPr/>
      </dsp:nvSpPr>
      <dsp:spPr>
        <a:xfrm>
          <a:off x="0" y="1475367"/>
          <a:ext cx="3394720" cy="601672"/>
        </a:xfrm>
        <a:prstGeom prst="roundRect">
          <a:avLst/>
        </a:prstGeom>
        <a:solidFill>
          <a:schemeClr val="accent6">
            <a:shade val="80000"/>
            <a:hueOff val="-104673"/>
            <a:satOff val="-15884"/>
            <a:lumOff val="134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■	широкая плотная нескользкая тесьма (примерно 0,8 м на человека), или полоска бумаги шириной 3 см, длинной 60 см;</a:t>
          </a:r>
          <a:endParaRPr lang="ru-RU" sz="1100" kern="1200"/>
        </a:p>
      </dsp:txBody>
      <dsp:txXfrm>
        <a:off x="29371" y="1504738"/>
        <a:ext cx="3335978" cy="542930"/>
      </dsp:txXfrm>
    </dsp:sp>
    <dsp:sp modelId="{BEA74962-82BE-4F73-BD70-187035560896}">
      <dsp:nvSpPr>
        <dsp:cNvPr id="0" name=""/>
        <dsp:cNvSpPr/>
      </dsp:nvSpPr>
      <dsp:spPr>
        <a:xfrm>
          <a:off x="0" y="2108720"/>
          <a:ext cx="3394720" cy="601672"/>
        </a:xfrm>
        <a:prstGeom prst="roundRect">
          <a:avLst/>
        </a:prstGeom>
        <a:solidFill>
          <a:schemeClr val="accent6">
            <a:shade val="80000"/>
            <a:hueOff val="-157010"/>
            <a:satOff val="-23827"/>
            <a:lumOff val="202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■	цветные карандаши или фломастеры (несколько комплектов, чтобы у участников была возможность выбора);</a:t>
          </a:r>
          <a:endParaRPr lang="ru-RU" sz="1100" kern="1200"/>
        </a:p>
      </dsp:txBody>
      <dsp:txXfrm>
        <a:off x="29371" y="2138091"/>
        <a:ext cx="3335978" cy="542930"/>
      </dsp:txXfrm>
    </dsp:sp>
    <dsp:sp modelId="{6FD4575E-7E25-459D-82A7-A34C1DB1EF87}">
      <dsp:nvSpPr>
        <dsp:cNvPr id="0" name=""/>
        <dsp:cNvSpPr/>
      </dsp:nvSpPr>
      <dsp:spPr>
        <a:xfrm>
          <a:off x="0" y="2742073"/>
          <a:ext cx="3394720" cy="601672"/>
        </a:xfrm>
        <a:prstGeom prst="roundRect">
          <a:avLst/>
        </a:prstGeom>
        <a:solidFill>
          <a:schemeClr val="accent6">
            <a:shade val="80000"/>
            <a:hueOff val="-209347"/>
            <a:satOff val="-31769"/>
            <a:lumOff val="269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■	записи индейской музыки;</a:t>
          </a:r>
          <a:endParaRPr lang="ru-RU" sz="1100" kern="1200"/>
        </a:p>
      </dsp:txBody>
      <dsp:txXfrm>
        <a:off x="29371" y="2771444"/>
        <a:ext cx="3335978" cy="542930"/>
      </dsp:txXfrm>
    </dsp:sp>
    <dsp:sp modelId="{6F096AD9-361D-46D3-833B-9E9025B7F656}">
      <dsp:nvSpPr>
        <dsp:cNvPr id="0" name=""/>
        <dsp:cNvSpPr/>
      </dsp:nvSpPr>
      <dsp:spPr>
        <a:xfrm>
          <a:off x="0" y="3375425"/>
          <a:ext cx="3394720" cy="601672"/>
        </a:xfrm>
        <a:prstGeom prst="roundRect">
          <a:avLst/>
        </a:prstGeom>
        <a:solidFill>
          <a:schemeClr val="accent6">
            <a:shade val="80000"/>
            <a:hueOff val="-261683"/>
            <a:satOff val="-39711"/>
            <a:lumOff val="337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■	степлер или клей.</a:t>
          </a:r>
          <a:endParaRPr lang="ru-RU" sz="1100" kern="1200"/>
        </a:p>
      </dsp:txBody>
      <dsp:txXfrm>
        <a:off x="29371" y="3404796"/>
        <a:ext cx="3335978" cy="54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F6D8B-E26F-446E-8561-7B931CA13E3B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172F7-229A-4351-8AF4-128121AA4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1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172F7-229A-4351-8AF4-128121AA4AB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8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448272" cy="2398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7" y="2801995"/>
            <a:ext cx="6480720" cy="15616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Дистанционная работа с родителями по профилактике зависимого поведения несовершеннолетних: 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от методики к действию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29487" y="4545176"/>
            <a:ext cx="3331096" cy="2186742"/>
          </a:xfrm>
          <a:ln>
            <a:noFill/>
          </a:ln>
        </p:spPr>
        <p:style>
          <a:lnRef idx="1">
            <a:schemeClr val="accent1"/>
          </a:lnRef>
          <a:fillRef idx="1002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Худяева Наталья Владимировна</a:t>
            </a:r>
          </a:p>
          <a:p>
            <a:pPr algn="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педагог-психолог</a:t>
            </a:r>
          </a:p>
          <a:p>
            <a:pPr algn="r"/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г. Нефтеюганск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546" y="188640"/>
            <a:ext cx="3439659" cy="2398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45176"/>
            <a:ext cx="2780671" cy="2186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Организация </a:t>
            </a:r>
            <a:r>
              <a:rPr lang="ru-RU" sz="1600" dirty="0"/>
              <a:t>целенаправленной работы по первичной профилактике </a:t>
            </a:r>
            <a:r>
              <a:rPr lang="ru-RU" sz="1600" dirty="0" err="1" smtClean="0"/>
              <a:t>аддиктивного</a:t>
            </a:r>
            <a:r>
              <a:rPr lang="ru-RU" sz="1600" dirty="0" smtClean="0"/>
              <a:t> поведения несовершеннолетних.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Действия </a:t>
            </a:r>
            <a:r>
              <a:rPr lang="ru-RU" sz="1600" dirty="0"/>
              <a:t>в отношении </a:t>
            </a:r>
            <a:r>
              <a:rPr lang="ru-RU" sz="1600" dirty="0" smtClean="0"/>
              <a:t>семьи, которые </a:t>
            </a:r>
            <a:r>
              <a:rPr lang="ru-RU" sz="1600" dirty="0"/>
              <a:t>позволят снизить </a:t>
            </a:r>
            <a:r>
              <a:rPr lang="ru-RU" sz="1600" dirty="0" smtClean="0"/>
              <a:t>риск возникновения склонности к </a:t>
            </a:r>
            <a:r>
              <a:rPr lang="ru-RU" sz="1600" dirty="0" err="1" smtClean="0"/>
              <a:t>аддиктивному</a:t>
            </a:r>
            <a:r>
              <a:rPr lang="ru-RU" sz="1600" dirty="0" smtClean="0"/>
              <a:t> поведению включают: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нормализацию </a:t>
            </a:r>
            <a:r>
              <a:rPr lang="ru-RU" dirty="0" err="1" smtClean="0"/>
              <a:t>родительско</a:t>
            </a:r>
            <a:r>
              <a:rPr lang="ru-RU" dirty="0" smtClean="0"/>
              <a:t>-детских отношений и снижение их конфликтности;</a:t>
            </a:r>
          </a:p>
          <a:p>
            <a:pPr marL="0" indent="0" fontAlgn="base">
              <a:buNone/>
            </a:pP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информирование </a:t>
            </a:r>
            <a:r>
              <a:rPr lang="ru-RU" dirty="0"/>
              <a:t>родителей о возможных семейных причинах </a:t>
            </a:r>
            <a:r>
              <a:rPr lang="ru-RU" dirty="0" err="1"/>
              <a:t>аддиктивного</a:t>
            </a:r>
            <a:r>
              <a:rPr lang="ru-RU" dirty="0"/>
              <a:t> поведения, признаках употребления ПАВ, а также других видов зависимости;</a:t>
            </a:r>
            <a:r>
              <a:rPr lang="ru-RU" dirty="0" smtClean="0"/>
              <a:t> 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помощь в разрешении семейного кризиса;</a:t>
            </a:r>
          </a:p>
          <a:p>
            <a:pPr marL="0" indent="0" fontAlgn="base">
              <a:buNone/>
            </a:pP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оптимизация системы внутрисемейного воспитания;</a:t>
            </a:r>
          </a:p>
          <a:p>
            <a:pPr marL="0" indent="0" fontAlgn="base">
              <a:buNone/>
            </a:pP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повышение адекватности реагирования молодого человека на семейную ситуацию;</a:t>
            </a:r>
          </a:p>
          <a:p>
            <a:pPr marL="0" indent="0" fontAlgn="base">
              <a:buNone/>
            </a:pP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повышение ответственности членов семьи за своё внутрисемейное поведение;</a:t>
            </a:r>
          </a:p>
          <a:p>
            <a:pPr marL="0" indent="0" fontAlgn="base">
              <a:buNone/>
            </a:pP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создание позитивного эмоционального фона семейных отношений.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75554714"/>
              </p:ext>
            </p:extLst>
          </p:nvPr>
        </p:nvGraphicFramePr>
        <p:xfrm>
          <a:off x="457200" y="1268760"/>
          <a:ext cx="7467600" cy="5205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39552" y="188640"/>
            <a:ext cx="77048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         </a:t>
            </a:r>
            <a:r>
              <a:rPr lang="ru-RU" sz="1600" b="1" dirty="0" smtClean="0"/>
              <a:t>МЕТОДЫ ДИСТАНЦИОННОЙ РАБОТЫ С РОДИТЕЛЯМИ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600" dirty="0" smtClean="0"/>
              <a:t>Онлайн-занятие с элементами тренинга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87062907"/>
              </p:ext>
            </p:extLst>
          </p:nvPr>
        </p:nvGraphicFramePr>
        <p:xfrm>
          <a:off x="457200" y="836712"/>
          <a:ext cx="7467600" cy="5637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968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u="sng" dirty="0">
                <a:solidFill>
                  <a:srgbClr val="4E5B6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«Быстроногий олень и звенящая струна» (15 мин</a:t>
            </a:r>
            <a:r>
              <a:rPr lang="ru-RU" sz="1600" b="1" u="sng" dirty="0" smtClean="0">
                <a:solidFill>
                  <a:srgbClr val="4E5B6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br>
              <a:rPr lang="ru-RU" sz="1600" b="1" u="sng" dirty="0" smtClean="0">
                <a:solidFill>
                  <a:srgbClr val="4E5B6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4E5B6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4E5B6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4E5B6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анализ своего поведения в детско-родительских конфликтах</a:t>
            </a:r>
            <a:r>
              <a:rPr lang="ru-RU" sz="1600" dirty="0" smtClean="0">
                <a:solidFill>
                  <a:srgbClr val="4E5B6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641" y="1988840"/>
            <a:ext cx="3656159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53689189"/>
              </p:ext>
            </p:extLst>
          </p:nvPr>
        </p:nvGraphicFramePr>
        <p:xfrm>
          <a:off x="457200" y="1772816"/>
          <a:ext cx="3394720" cy="418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7866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mtClean="0"/>
              <a:t>Вебинар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7748709" cy="45365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16815"/>
            <a:ext cx="1633028" cy="90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9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alt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altLang="ru-RU" sz="24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alt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alt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Спасибо  за внимание!</a:t>
            </a:r>
            <a:endParaRPr lang="ru-RU" sz="4400" dirty="0"/>
          </a:p>
        </p:txBody>
      </p:sp>
      <p:pic>
        <p:nvPicPr>
          <p:cNvPr id="6" name="Picture 2" descr="C:\Users\Valera\Pictures\59d3f20530de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96732"/>
            <a:ext cx="7467600" cy="448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758</TotalTime>
  <Words>232</Words>
  <Application>Microsoft Office PowerPoint</Application>
  <PresentationFormat>Экран (4:3)</PresentationFormat>
  <Paragraphs>47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Calibri</vt:lpstr>
      <vt:lpstr>Century Schoolbook</vt:lpstr>
      <vt:lpstr>Monotype Corsiva</vt:lpstr>
      <vt:lpstr>Times New Roman</vt:lpstr>
      <vt:lpstr>Wingdings</vt:lpstr>
      <vt:lpstr>Wingdings 2</vt:lpstr>
      <vt:lpstr>Эркер</vt:lpstr>
      <vt:lpstr>          Дистанционная работа с родителями по профилактике зависимого поведения несовершеннолетних:  от методики к действию </vt:lpstr>
      <vt:lpstr>  Организация целенаправленной работы по первичной профилактике аддиктивного поведения несовершеннолетних.   Действия в отношении семьи, которые позволят снизить риск возникновения склонности к аддиктивному поведению включают:</vt:lpstr>
      <vt:lpstr>Презентация PowerPoint</vt:lpstr>
      <vt:lpstr>Онлайн-занятие с элементами тренинга</vt:lpstr>
      <vt:lpstr>                     Упражнение «Быстроногий олень и звенящая струна» (15 мин)  Цель: анализ своего поведения в детско-родительских конфликтах.</vt:lpstr>
      <vt:lpstr>Вебинар</vt:lpstr>
      <vt:lpstr>      Спасибо 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Профилактическая работа классного руководителя может включать в себя три компонента: </dc:title>
  <dc:creator>Valera</dc:creator>
  <cp:lastModifiedBy>Худяева</cp:lastModifiedBy>
  <cp:revision>56</cp:revision>
  <dcterms:created xsi:type="dcterms:W3CDTF">2020-11-06T07:15:48Z</dcterms:created>
  <dcterms:modified xsi:type="dcterms:W3CDTF">2020-11-10T07:03:41Z</dcterms:modified>
</cp:coreProperties>
</file>