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3" r:id="rId6"/>
    <p:sldId id="259" r:id="rId7"/>
    <p:sldId id="264" r:id="rId8"/>
    <p:sldId id="260" r:id="rId9"/>
    <p:sldId id="262" r:id="rId10"/>
    <p:sldId id="261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pload.wikimedia.org/wikipedia/commons/3/3e/Su76_nn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upload.wikimedia.org/wikipedia/commons/thumb/3/3e/Su76_nn.jpg/800px-Su76_nn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upload.wikimedia.org/wikipedia/commons/f/fb/11-Heavy_self_propelled_gun_su_152-LMW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upload.wikimedia.org/wikipedia/commons/thumb/f/fb/11-Heavy_self_propelled_gun_su_152-LMW.jpg/800px-11-Heavy_self_propelled_gun_su_152-LMW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www.cultinfo.ru/fulltext/1/001/009/001/218891475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armor.kiev.ua/Tanks/WWII/T40/t40_4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armor.kiev.ua/Tanks/WWII/T50/T50_4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armor.kiev.ua/Tanks/WWII/T90/t70_2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armor.kiev.ua/Tanks/WWII/KV/KV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85794"/>
            <a:ext cx="8229600" cy="39290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Бронетанковая техника в канун и в период Великой Отечественной войны (1939-1945 гг.)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Тяжелый советский танк ИС-2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http://armor.kiev.ua/Tanks/WWII/IS2/is2_43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4"/>
            <a:ext cx="728667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C000"/>
                </a:solidFill>
              </a:rPr>
              <a:t>Самоходно</a:t>
            </a:r>
            <a:r>
              <a:rPr lang="ru-RU" dirty="0" smtClean="0">
                <a:solidFill>
                  <a:srgbClr val="FFC000"/>
                </a:solidFill>
              </a:rPr>
              <a:t> – артиллерийская установка СУ-75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Picture 3" descr="Файл:Su76 nn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328737" y="1611312"/>
            <a:ext cx="648652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Тяжёлые СУ - 152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Picture 3" descr="Файл:11-Heavy self propelled gun su 152-LMW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357290" y="1543429"/>
            <a:ext cx="6286544" cy="4714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САУ </a:t>
            </a:r>
            <a:r>
              <a:rPr lang="ru-RU" dirty="0" smtClean="0">
                <a:solidFill>
                  <a:srgbClr val="FFC000"/>
                </a:solidFill>
              </a:rPr>
              <a:t>100 76 </a:t>
            </a:r>
            <a:r>
              <a:rPr lang="ru-RU" dirty="0" smtClean="0">
                <a:solidFill>
                  <a:srgbClr val="FFC000"/>
                </a:solidFill>
              </a:rPr>
              <a:t>мм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Picture 3" descr="http://www.cultinfo.ru/fulltext/1/001/009/001/218891475.jpg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83669" y="2000240"/>
            <a:ext cx="792095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Средний советский танк Т-34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Содержимое 5" descr="http://armor.kiev.ua/Tanks/BTVT/T34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57364"/>
            <a:ext cx="721523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Тяжелый советский танк КВ-1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http://armor.kiev.ua/Tanks/WWII/KV/KV1_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71438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Плавающий </a:t>
            </a:r>
            <a:r>
              <a:rPr lang="ru-RU" dirty="0" smtClean="0">
                <a:solidFill>
                  <a:srgbClr val="FFC000"/>
                </a:solidFill>
              </a:rPr>
              <a:t>танк </a:t>
            </a:r>
            <a:r>
              <a:rPr lang="ru-RU" dirty="0" smtClean="0">
                <a:solidFill>
                  <a:srgbClr val="FFC000"/>
                </a:solidFill>
              </a:rPr>
              <a:t>Т-40</a:t>
            </a:r>
            <a:endParaRPr lang="ru-RU" dirty="0"/>
          </a:p>
        </p:txBody>
      </p:sp>
      <p:pic>
        <p:nvPicPr>
          <p:cNvPr id="4" name="Picture 3" descr="http://armor.kiev.ua/Tanks/WWII/T40/t40_4.jpg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714347" y="1983208"/>
            <a:ext cx="7722377" cy="3946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Легкий советский танк </a:t>
            </a:r>
            <a:r>
              <a:rPr lang="ru-RU" dirty="0" smtClean="0">
                <a:solidFill>
                  <a:srgbClr val="FFC000"/>
                </a:solidFill>
              </a:rPr>
              <a:t>Т-50</a:t>
            </a:r>
            <a:endParaRPr lang="ru-RU" dirty="0"/>
          </a:p>
        </p:txBody>
      </p:sp>
      <p:pic>
        <p:nvPicPr>
          <p:cNvPr id="4" name="Picture 3" descr="http://armor.kiev.ua/Tanks/WWII/T50/T50_4.jpg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000100" y="1675590"/>
            <a:ext cx="7215238" cy="4603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Легкий советский танк Т-60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armor.kiev.ua/Tanks/BTVT/T60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000240"/>
            <a:ext cx="878687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Зенитный </a:t>
            </a:r>
            <a:r>
              <a:rPr lang="ru-RU" dirty="0" smtClean="0">
                <a:solidFill>
                  <a:srgbClr val="FFC000"/>
                </a:solidFill>
              </a:rPr>
              <a:t>танк </a:t>
            </a:r>
            <a:r>
              <a:rPr lang="ru-RU" dirty="0" smtClean="0">
                <a:solidFill>
                  <a:srgbClr val="FFC000"/>
                </a:solidFill>
              </a:rPr>
              <a:t>Т-70</a:t>
            </a:r>
            <a:endParaRPr lang="ru-RU" dirty="0"/>
          </a:p>
        </p:txBody>
      </p:sp>
      <p:pic>
        <p:nvPicPr>
          <p:cNvPr id="4" name="Picture 3" descr="http://armor.kiev.ua/Tanks/WWII/T90/t70_2.jpg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071538" y="1734128"/>
            <a:ext cx="6726560" cy="426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http://armor.kiev.ua/Tanks/WWII/T90/t70_2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762000" y="1524000"/>
            <a:ext cx="725805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Средний советский танк Т-34-85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http://armor.kiev.ua/Tanks/WWII/T34/T34_8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764386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Тяжелый советский танк </a:t>
            </a:r>
            <a:r>
              <a:rPr lang="ru-RU" dirty="0" smtClean="0">
                <a:solidFill>
                  <a:srgbClr val="FFC000"/>
                </a:solidFill>
              </a:rPr>
              <a:t>ИС-1 </a:t>
            </a:r>
            <a:endParaRPr lang="ru-RU" dirty="0"/>
          </a:p>
        </p:txBody>
      </p:sp>
      <p:pic>
        <p:nvPicPr>
          <p:cNvPr id="4" name="Picture 3" descr="http://armor.kiev.ua/Tanks/WWII/KV/KV.jpg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643042" y="1529285"/>
            <a:ext cx="5715040" cy="4732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</TotalTime>
  <Words>61</Words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Бронетанковая техника в канун и в период Великой Отечественной войны (1939-1945 гг.)</vt:lpstr>
      <vt:lpstr>Средний советский танк Т-34 </vt:lpstr>
      <vt:lpstr>Тяжелый советский танк КВ-1 </vt:lpstr>
      <vt:lpstr>Плавающий танк Т-40</vt:lpstr>
      <vt:lpstr>Легкий советский танк Т-50</vt:lpstr>
      <vt:lpstr>Легкий советский танк Т-60  </vt:lpstr>
      <vt:lpstr>Зенитный танк Т-70</vt:lpstr>
      <vt:lpstr>Средний советский танк Т-34-85 </vt:lpstr>
      <vt:lpstr>Тяжелый советский танк ИС-1 </vt:lpstr>
      <vt:lpstr>Тяжелый советский танк ИС-2 </vt:lpstr>
      <vt:lpstr>Самоходно – артиллерийская установка СУ-75</vt:lpstr>
      <vt:lpstr>Тяжёлые СУ - 152</vt:lpstr>
      <vt:lpstr>САУ 100 76 мм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Бронетанковая техника в канун и в период Великой Отечественной войны (1939-1945 гг.)</dc:title>
  <cp:lastModifiedBy>Admin</cp:lastModifiedBy>
  <cp:revision>3</cp:revision>
  <dcterms:modified xsi:type="dcterms:W3CDTF">2015-04-13T17:28:38Z</dcterms:modified>
</cp:coreProperties>
</file>