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428737"/>
            <a:ext cx="8458200" cy="4647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Урок русского языка в 8 классе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458200" cy="43719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Правила:</a:t>
            </a:r>
          </a:p>
          <a:p>
            <a:pPr lvl="0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Обособляются и выделяются на письме запятыми распространенные согласованные определения, если они стоят после определяемого слова.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458200" cy="387193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1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Обособляются и выделяются на письме запятыми одиночные и распространенные согласованные определения, если они относятся к личному местоимению.</a:t>
            </a:r>
            <a:endParaRPr lang="ru-RU" sz="1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458200" cy="365761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Обособляются и выделяются на письме запятыми распространенные и согласованные определения, если имеют добавочное обстоятельственное значение.</a:t>
            </a:r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071546"/>
            <a:ext cx="8458200" cy="4429156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Обособляются и выделяются на письме запятыми несогласованные определения, выраженные существительными в косвенном падеже, если они имеют характер дополнительных разъяснений.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458200" cy="5072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Обособляются и выделяются на письме запятыми одиночные согласованные определения, если их два или более и они стоят после определяемого слова, в особенности если перед ними уже есть определение.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57232"/>
            <a:ext cx="8458200" cy="5429288"/>
          </a:xfrm>
        </p:spPr>
        <p:txBody>
          <a:bodyPr>
            <a:normAutofit fontScale="925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Составить предложения по заданным схемам: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                             , ……….. .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, 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……………. .</a:t>
            </a:r>
          </a:p>
          <a:p>
            <a:r>
              <a:rPr lang="ru-RU" sz="4000" dirty="0" smtClean="0"/>
              <a:t> </a:t>
            </a:r>
          </a:p>
          <a:p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1191653" y="2861817"/>
            <a:ext cx="4523355" cy="377269"/>
          </a:xfrm>
          <a:custGeom>
            <a:avLst/>
            <a:gdLst>
              <a:gd name="connsiteX0" fmla="*/ 46304 w 4716778"/>
              <a:gd name="connsiteY0" fmla="*/ 289346 h 377269"/>
              <a:gd name="connsiteX1" fmla="*/ 4101 w 4716778"/>
              <a:gd name="connsiteY1" fmla="*/ 275278 h 377269"/>
              <a:gd name="connsiteX2" fmla="*/ 32236 w 4716778"/>
              <a:gd name="connsiteY2" fmla="*/ 233075 h 377269"/>
              <a:gd name="connsiteX3" fmla="*/ 102575 w 4716778"/>
              <a:gd name="connsiteY3" fmla="*/ 134601 h 377269"/>
              <a:gd name="connsiteX4" fmla="*/ 257319 w 4716778"/>
              <a:gd name="connsiteY4" fmla="*/ 148669 h 377269"/>
              <a:gd name="connsiteX5" fmla="*/ 299522 w 4716778"/>
              <a:gd name="connsiteY5" fmla="*/ 233075 h 377269"/>
              <a:gd name="connsiteX6" fmla="*/ 369861 w 4716778"/>
              <a:gd name="connsiteY6" fmla="*/ 303414 h 377269"/>
              <a:gd name="connsiteX7" fmla="*/ 412064 w 4716778"/>
              <a:gd name="connsiteY7" fmla="*/ 289346 h 377269"/>
              <a:gd name="connsiteX8" fmla="*/ 510538 w 4716778"/>
              <a:gd name="connsiteY8" fmla="*/ 148669 h 377269"/>
              <a:gd name="connsiteX9" fmla="*/ 552741 w 4716778"/>
              <a:gd name="connsiteY9" fmla="*/ 106466 h 377269"/>
              <a:gd name="connsiteX10" fmla="*/ 609012 w 4716778"/>
              <a:gd name="connsiteY10" fmla="*/ 92398 h 377269"/>
              <a:gd name="connsiteX11" fmla="*/ 707485 w 4716778"/>
              <a:gd name="connsiteY11" fmla="*/ 106466 h 377269"/>
              <a:gd name="connsiteX12" fmla="*/ 735621 w 4716778"/>
              <a:gd name="connsiteY12" fmla="*/ 162737 h 377269"/>
              <a:gd name="connsiteX13" fmla="*/ 777824 w 4716778"/>
              <a:gd name="connsiteY13" fmla="*/ 219008 h 377269"/>
              <a:gd name="connsiteX14" fmla="*/ 805959 w 4716778"/>
              <a:gd name="connsiteY14" fmla="*/ 261211 h 377269"/>
              <a:gd name="connsiteX15" fmla="*/ 848162 w 4716778"/>
              <a:gd name="connsiteY15" fmla="*/ 289346 h 377269"/>
              <a:gd name="connsiteX16" fmla="*/ 932569 w 4716778"/>
              <a:gd name="connsiteY16" fmla="*/ 261211 h 377269"/>
              <a:gd name="connsiteX17" fmla="*/ 1031042 w 4716778"/>
              <a:gd name="connsiteY17" fmla="*/ 204940 h 377269"/>
              <a:gd name="connsiteX18" fmla="*/ 1115449 w 4716778"/>
              <a:gd name="connsiteY18" fmla="*/ 106466 h 377269"/>
              <a:gd name="connsiteX19" fmla="*/ 1157652 w 4716778"/>
              <a:gd name="connsiteY19" fmla="*/ 64263 h 377269"/>
              <a:gd name="connsiteX20" fmla="*/ 1199855 w 4716778"/>
              <a:gd name="connsiteY20" fmla="*/ 50195 h 377269"/>
              <a:gd name="connsiteX21" fmla="*/ 1256125 w 4716778"/>
              <a:gd name="connsiteY21" fmla="*/ 64263 h 377269"/>
              <a:gd name="connsiteX22" fmla="*/ 1354599 w 4716778"/>
              <a:gd name="connsiteY22" fmla="*/ 162737 h 377269"/>
              <a:gd name="connsiteX23" fmla="*/ 1410870 w 4716778"/>
              <a:gd name="connsiteY23" fmla="*/ 233075 h 377269"/>
              <a:gd name="connsiteX24" fmla="*/ 1467141 w 4716778"/>
              <a:gd name="connsiteY24" fmla="*/ 219008 h 377269"/>
              <a:gd name="connsiteX25" fmla="*/ 1495276 w 4716778"/>
              <a:gd name="connsiteY25" fmla="*/ 190872 h 377269"/>
              <a:gd name="connsiteX26" fmla="*/ 1537479 w 4716778"/>
              <a:gd name="connsiteY26" fmla="*/ 162737 h 377269"/>
              <a:gd name="connsiteX27" fmla="*/ 1551547 w 4716778"/>
              <a:gd name="connsiteY27" fmla="*/ 106466 h 377269"/>
              <a:gd name="connsiteX28" fmla="*/ 1593750 w 4716778"/>
              <a:gd name="connsiteY28" fmla="*/ 64263 h 377269"/>
              <a:gd name="connsiteX29" fmla="*/ 1621885 w 4716778"/>
              <a:gd name="connsiteY29" fmla="*/ 22060 h 377269"/>
              <a:gd name="connsiteX30" fmla="*/ 1790698 w 4716778"/>
              <a:gd name="connsiteY30" fmla="*/ 36128 h 377269"/>
              <a:gd name="connsiteX31" fmla="*/ 1832901 w 4716778"/>
              <a:gd name="connsiteY31" fmla="*/ 64263 h 377269"/>
              <a:gd name="connsiteX32" fmla="*/ 1889172 w 4716778"/>
              <a:gd name="connsiteY32" fmla="*/ 148669 h 377269"/>
              <a:gd name="connsiteX33" fmla="*/ 1917307 w 4716778"/>
              <a:gd name="connsiteY33" fmla="*/ 190872 h 377269"/>
              <a:gd name="connsiteX34" fmla="*/ 1973578 w 4716778"/>
              <a:gd name="connsiteY34" fmla="*/ 261211 h 377269"/>
              <a:gd name="connsiteX35" fmla="*/ 2072052 w 4716778"/>
              <a:gd name="connsiteY35" fmla="*/ 247143 h 377269"/>
              <a:gd name="connsiteX36" fmla="*/ 2142390 w 4716778"/>
              <a:gd name="connsiteY36" fmla="*/ 190872 h 377269"/>
              <a:gd name="connsiteX37" fmla="*/ 2198661 w 4716778"/>
              <a:gd name="connsiteY37" fmla="*/ 106466 h 377269"/>
              <a:gd name="connsiteX38" fmla="*/ 2254932 w 4716778"/>
              <a:gd name="connsiteY38" fmla="*/ 36128 h 377269"/>
              <a:gd name="connsiteX39" fmla="*/ 2409676 w 4716778"/>
              <a:gd name="connsiteY39" fmla="*/ 50195 h 377269"/>
              <a:gd name="connsiteX40" fmla="*/ 2423744 w 4716778"/>
              <a:gd name="connsiteY40" fmla="*/ 92398 h 377269"/>
              <a:gd name="connsiteX41" fmla="*/ 2451879 w 4716778"/>
              <a:gd name="connsiteY41" fmla="*/ 120534 h 377269"/>
              <a:gd name="connsiteX42" fmla="*/ 2550353 w 4716778"/>
              <a:gd name="connsiteY42" fmla="*/ 261211 h 377269"/>
              <a:gd name="connsiteX43" fmla="*/ 2592556 w 4716778"/>
              <a:gd name="connsiteY43" fmla="*/ 275278 h 377269"/>
              <a:gd name="connsiteX44" fmla="*/ 2634759 w 4716778"/>
              <a:gd name="connsiteY44" fmla="*/ 204940 h 377269"/>
              <a:gd name="connsiteX45" fmla="*/ 2662895 w 4716778"/>
              <a:gd name="connsiteY45" fmla="*/ 176805 h 377269"/>
              <a:gd name="connsiteX46" fmla="*/ 2691030 w 4716778"/>
              <a:gd name="connsiteY46" fmla="*/ 134601 h 377269"/>
              <a:gd name="connsiteX47" fmla="*/ 2761369 w 4716778"/>
              <a:gd name="connsiteY47" fmla="*/ 64263 h 377269"/>
              <a:gd name="connsiteX48" fmla="*/ 2930181 w 4716778"/>
              <a:gd name="connsiteY48" fmla="*/ 78331 h 377269"/>
              <a:gd name="connsiteX49" fmla="*/ 3042722 w 4716778"/>
              <a:gd name="connsiteY49" fmla="*/ 219008 h 377269"/>
              <a:gd name="connsiteX50" fmla="*/ 3070858 w 4716778"/>
              <a:gd name="connsiteY50" fmla="*/ 261211 h 377269"/>
              <a:gd name="connsiteX51" fmla="*/ 3113061 w 4716778"/>
              <a:gd name="connsiteY51" fmla="*/ 289346 h 377269"/>
              <a:gd name="connsiteX52" fmla="*/ 3169332 w 4716778"/>
              <a:gd name="connsiteY52" fmla="*/ 275278 h 377269"/>
              <a:gd name="connsiteX53" fmla="*/ 3197467 w 4716778"/>
              <a:gd name="connsiteY53" fmla="*/ 233075 h 377269"/>
              <a:gd name="connsiteX54" fmla="*/ 3239670 w 4716778"/>
              <a:gd name="connsiteY54" fmla="*/ 204940 h 377269"/>
              <a:gd name="connsiteX55" fmla="*/ 3310009 w 4716778"/>
              <a:gd name="connsiteY55" fmla="*/ 106466 h 377269"/>
              <a:gd name="connsiteX56" fmla="*/ 3352212 w 4716778"/>
              <a:gd name="connsiteY56" fmla="*/ 64263 h 377269"/>
              <a:gd name="connsiteX57" fmla="*/ 3549159 w 4716778"/>
              <a:gd name="connsiteY57" fmla="*/ 106466 h 377269"/>
              <a:gd name="connsiteX58" fmla="*/ 3619498 w 4716778"/>
              <a:gd name="connsiteY58" fmla="*/ 176805 h 377269"/>
              <a:gd name="connsiteX59" fmla="*/ 3661701 w 4716778"/>
              <a:gd name="connsiteY59" fmla="*/ 219008 h 377269"/>
              <a:gd name="connsiteX60" fmla="*/ 3675769 w 4716778"/>
              <a:gd name="connsiteY60" fmla="*/ 261211 h 377269"/>
              <a:gd name="connsiteX61" fmla="*/ 3732039 w 4716778"/>
              <a:gd name="connsiteY61" fmla="*/ 275278 h 377269"/>
              <a:gd name="connsiteX62" fmla="*/ 3774242 w 4716778"/>
              <a:gd name="connsiteY62" fmla="*/ 289346 h 377269"/>
              <a:gd name="connsiteX63" fmla="*/ 3844581 w 4716778"/>
              <a:gd name="connsiteY63" fmla="*/ 275278 h 377269"/>
              <a:gd name="connsiteX64" fmla="*/ 3872716 w 4716778"/>
              <a:gd name="connsiteY64" fmla="*/ 233075 h 377269"/>
              <a:gd name="connsiteX65" fmla="*/ 3900852 w 4716778"/>
              <a:gd name="connsiteY65" fmla="*/ 204940 h 377269"/>
              <a:gd name="connsiteX66" fmla="*/ 3914919 w 4716778"/>
              <a:gd name="connsiteY66" fmla="*/ 162737 h 377269"/>
              <a:gd name="connsiteX67" fmla="*/ 3985258 w 4716778"/>
              <a:gd name="connsiteY67" fmla="*/ 106466 h 377269"/>
              <a:gd name="connsiteX68" fmla="*/ 4041529 w 4716778"/>
              <a:gd name="connsiteY68" fmla="*/ 92398 h 377269"/>
              <a:gd name="connsiteX69" fmla="*/ 4125935 w 4716778"/>
              <a:gd name="connsiteY69" fmla="*/ 134601 h 377269"/>
              <a:gd name="connsiteX70" fmla="*/ 4140002 w 4716778"/>
              <a:gd name="connsiteY70" fmla="*/ 176805 h 377269"/>
              <a:gd name="connsiteX71" fmla="*/ 4210341 w 4716778"/>
              <a:gd name="connsiteY71" fmla="*/ 261211 h 377269"/>
              <a:gd name="connsiteX72" fmla="*/ 4308815 w 4716778"/>
              <a:gd name="connsiteY72" fmla="*/ 373752 h 377269"/>
              <a:gd name="connsiteX73" fmla="*/ 4421356 w 4716778"/>
              <a:gd name="connsiteY73" fmla="*/ 359685 h 377269"/>
              <a:gd name="connsiteX74" fmla="*/ 4463559 w 4716778"/>
              <a:gd name="connsiteY74" fmla="*/ 345617 h 377269"/>
              <a:gd name="connsiteX75" fmla="*/ 4491695 w 4716778"/>
              <a:gd name="connsiteY75" fmla="*/ 303414 h 377269"/>
              <a:gd name="connsiteX76" fmla="*/ 4505762 w 4716778"/>
              <a:gd name="connsiteY76" fmla="*/ 233075 h 377269"/>
              <a:gd name="connsiteX77" fmla="*/ 4519830 w 4716778"/>
              <a:gd name="connsiteY77" fmla="*/ 190872 h 377269"/>
              <a:gd name="connsiteX78" fmla="*/ 4562033 w 4716778"/>
              <a:gd name="connsiteY78" fmla="*/ 176805 h 377269"/>
              <a:gd name="connsiteX79" fmla="*/ 4632372 w 4716778"/>
              <a:gd name="connsiteY79" fmla="*/ 134601 h 377269"/>
              <a:gd name="connsiteX80" fmla="*/ 4674575 w 4716778"/>
              <a:gd name="connsiteY80" fmla="*/ 148669 h 377269"/>
              <a:gd name="connsiteX81" fmla="*/ 4688642 w 4716778"/>
              <a:gd name="connsiteY81" fmla="*/ 204940 h 377269"/>
              <a:gd name="connsiteX82" fmla="*/ 4716778 w 4716778"/>
              <a:gd name="connsiteY82" fmla="*/ 331549 h 377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716778" h="377269">
                <a:moveTo>
                  <a:pt x="46304" y="289346"/>
                </a:moveTo>
                <a:cubicBezTo>
                  <a:pt x="32236" y="284657"/>
                  <a:pt x="7698" y="289664"/>
                  <a:pt x="4101" y="275278"/>
                </a:cubicBezTo>
                <a:cubicBezTo>
                  <a:pt x="0" y="258876"/>
                  <a:pt x="25369" y="248525"/>
                  <a:pt x="32236" y="233075"/>
                </a:cubicBezTo>
                <a:cubicBezTo>
                  <a:pt x="77905" y="130320"/>
                  <a:pt x="25815" y="160188"/>
                  <a:pt x="102575" y="134601"/>
                </a:cubicBezTo>
                <a:cubicBezTo>
                  <a:pt x="154156" y="139290"/>
                  <a:pt x="206851" y="137022"/>
                  <a:pt x="257319" y="148669"/>
                </a:cubicBezTo>
                <a:cubicBezTo>
                  <a:pt x="297145" y="157860"/>
                  <a:pt x="285127" y="211482"/>
                  <a:pt x="299522" y="233075"/>
                </a:cubicBezTo>
                <a:cubicBezTo>
                  <a:pt x="317915" y="260664"/>
                  <a:pt x="369861" y="303414"/>
                  <a:pt x="369861" y="303414"/>
                </a:cubicBezTo>
                <a:cubicBezTo>
                  <a:pt x="383929" y="298725"/>
                  <a:pt x="400672" y="298839"/>
                  <a:pt x="412064" y="289346"/>
                </a:cubicBezTo>
                <a:cubicBezTo>
                  <a:pt x="431181" y="273415"/>
                  <a:pt x="503818" y="155389"/>
                  <a:pt x="510538" y="148669"/>
                </a:cubicBezTo>
                <a:cubicBezTo>
                  <a:pt x="524606" y="134601"/>
                  <a:pt x="535468" y="116337"/>
                  <a:pt x="552741" y="106466"/>
                </a:cubicBezTo>
                <a:cubicBezTo>
                  <a:pt x="569528" y="96873"/>
                  <a:pt x="590255" y="97087"/>
                  <a:pt x="609012" y="92398"/>
                </a:cubicBezTo>
                <a:cubicBezTo>
                  <a:pt x="641836" y="97087"/>
                  <a:pt x="678500" y="90363"/>
                  <a:pt x="707485" y="106466"/>
                </a:cubicBezTo>
                <a:cubicBezTo>
                  <a:pt x="725817" y="116651"/>
                  <a:pt x="724506" y="144954"/>
                  <a:pt x="735621" y="162737"/>
                </a:cubicBezTo>
                <a:cubicBezTo>
                  <a:pt x="748047" y="182619"/>
                  <a:pt x="764196" y="199929"/>
                  <a:pt x="777824" y="219008"/>
                </a:cubicBezTo>
                <a:cubicBezTo>
                  <a:pt x="787651" y="232766"/>
                  <a:pt x="794004" y="249256"/>
                  <a:pt x="805959" y="261211"/>
                </a:cubicBezTo>
                <a:cubicBezTo>
                  <a:pt x="817914" y="273166"/>
                  <a:pt x="834094" y="279968"/>
                  <a:pt x="848162" y="289346"/>
                </a:cubicBezTo>
                <a:cubicBezTo>
                  <a:pt x="876298" y="279968"/>
                  <a:pt x="907893" y="277662"/>
                  <a:pt x="932569" y="261211"/>
                </a:cubicBezTo>
                <a:cubicBezTo>
                  <a:pt x="992220" y="221442"/>
                  <a:pt x="959650" y="240636"/>
                  <a:pt x="1031042" y="204940"/>
                </a:cubicBezTo>
                <a:cubicBezTo>
                  <a:pt x="1073892" y="140666"/>
                  <a:pt x="1047223" y="174692"/>
                  <a:pt x="1115449" y="106466"/>
                </a:cubicBezTo>
                <a:cubicBezTo>
                  <a:pt x="1129517" y="92398"/>
                  <a:pt x="1138778" y="70554"/>
                  <a:pt x="1157652" y="64263"/>
                </a:cubicBezTo>
                <a:lnTo>
                  <a:pt x="1199855" y="50195"/>
                </a:lnTo>
                <a:cubicBezTo>
                  <a:pt x="1218612" y="54884"/>
                  <a:pt x="1240489" y="52891"/>
                  <a:pt x="1256125" y="64263"/>
                </a:cubicBezTo>
                <a:cubicBezTo>
                  <a:pt x="1293667" y="91567"/>
                  <a:pt x="1321774" y="129912"/>
                  <a:pt x="1354599" y="162737"/>
                </a:cubicBezTo>
                <a:cubicBezTo>
                  <a:pt x="1394693" y="202830"/>
                  <a:pt x="1375375" y="179832"/>
                  <a:pt x="1410870" y="233075"/>
                </a:cubicBezTo>
                <a:cubicBezTo>
                  <a:pt x="1429627" y="228386"/>
                  <a:pt x="1449848" y="227655"/>
                  <a:pt x="1467141" y="219008"/>
                </a:cubicBezTo>
                <a:cubicBezTo>
                  <a:pt x="1479004" y="213077"/>
                  <a:pt x="1484919" y="199158"/>
                  <a:pt x="1495276" y="190872"/>
                </a:cubicBezTo>
                <a:cubicBezTo>
                  <a:pt x="1508478" y="180310"/>
                  <a:pt x="1523411" y="172115"/>
                  <a:pt x="1537479" y="162737"/>
                </a:cubicBezTo>
                <a:cubicBezTo>
                  <a:pt x="1542168" y="143980"/>
                  <a:pt x="1541954" y="123253"/>
                  <a:pt x="1551547" y="106466"/>
                </a:cubicBezTo>
                <a:cubicBezTo>
                  <a:pt x="1561418" y="89193"/>
                  <a:pt x="1581014" y="79547"/>
                  <a:pt x="1593750" y="64263"/>
                </a:cubicBezTo>
                <a:cubicBezTo>
                  <a:pt x="1604574" y="51275"/>
                  <a:pt x="1612507" y="36128"/>
                  <a:pt x="1621885" y="22060"/>
                </a:cubicBezTo>
                <a:cubicBezTo>
                  <a:pt x="1678156" y="26749"/>
                  <a:pt x="1735328" y="25054"/>
                  <a:pt x="1790698" y="36128"/>
                </a:cubicBezTo>
                <a:cubicBezTo>
                  <a:pt x="1807277" y="39444"/>
                  <a:pt x="1821768" y="51539"/>
                  <a:pt x="1832901" y="64263"/>
                </a:cubicBezTo>
                <a:cubicBezTo>
                  <a:pt x="1855168" y="89711"/>
                  <a:pt x="1870415" y="120534"/>
                  <a:pt x="1889172" y="148669"/>
                </a:cubicBezTo>
                <a:cubicBezTo>
                  <a:pt x="1898550" y="162737"/>
                  <a:pt x="1905352" y="178917"/>
                  <a:pt x="1917307" y="190872"/>
                </a:cubicBezTo>
                <a:cubicBezTo>
                  <a:pt x="1957397" y="230964"/>
                  <a:pt x="1938085" y="207972"/>
                  <a:pt x="1973578" y="261211"/>
                </a:cubicBezTo>
                <a:cubicBezTo>
                  <a:pt x="2006403" y="256522"/>
                  <a:pt x="2040292" y="256671"/>
                  <a:pt x="2072052" y="247143"/>
                </a:cubicBezTo>
                <a:cubicBezTo>
                  <a:pt x="2097406" y="239537"/>
                  <a:pt x="2124175" y="209088"/>
                  <a:pt x="2142390" y="190872"/>
                </a:cubicBezTo>
                <a:cubicBezTo>
                  <a:pt x="2167113" y="116704"/>
                  <a:pt x="2140118" y="176718"/>
                  <a:pt x="2198661" y="106466"/>
                </a:cubicBezTo>
                <a:cubicBezTo>
                  <a:pt x="2287382" y="0"/>
                  <a:pt x="2173084" y="117973"/>
                  <a:pt x="2254932" y="36128"/>
                </a:cubicBezTo>
                <a:cubicBezTo>
                  <a:pt x="2306513" y="40817"/>
                  <a:pt x="2360540" y="33816"/>
                  <a:pt x="2409676" y="50195"/>
                </a:cubicBezTo>
                <a:cubicBezTo>
                  <a:pt x="2423744" y="54884"/>
                  <a:pt x="2416115" y="79682"/>
                  <a:pt x="2423744" y="92398"/>
                </a:cubicBezTo>
                <a:cubicBezTo>
                  <a:pt x="2430568" y="103771"/>
                  <a:pt x="2443921" y="109923"/>
                  <a:pt x="2451879" y="120534"/>
                </a:cubicBezTo>
                <a:cubicBezTo>
                  <a:pt x="2454118" y="123520"/>
                  <a:pt x="2534343" y="247870"/>
                  <a:pt x="2550353" y="261211"/>
                </a:cubicBezTo>
                <a:cubicBezTo>
                  <a:pt x="2561745" y="270704"/>
                  <a:pt x="2578488" y="270589"/>
                  <a:pt x="2592556" y="275278"/>
                </a:cubicBezTo>
                <a:cubicBezTo>
                  <a:pt x="2663847" y="203990"/>
                  <a:pt x="2579973" y="296249"/>
                  <a:pt x="2634759" y="204940"/>
                </a:cubicBezTo>
                <a:cubicBezTo>
                  <a:pt x="2641583" y="193567"/>
                  <a:pt x="2654610" y="187162"/>
                  <a:pt x="2662895" y="176805"/>
                </a:cubicBezTo>
                <a:cubicBezTo>
                  <a:pt x="2673457" y="163602"/>
                  <a:pt x="2679896" y="147325"/>
                  <a:pt x="2691030" y="134601"/>
                </a:cubicBezTo>
                <a:cubicBezTo>
                  <a:pt x="2712865" y="109647"/>
                  <a:pt x="2761369" y="64263"/>
                  <a:pt x="2761369" y="64263"/>
                </a:cubicBezTo>
                <a:cubicBezTo>
                  <a:pt x="2817640" y="68952"/>
                  <a:pt x="2877555" y="57865"/>
                  <a:pt x="2930181" y="78331"/>
                </a:cubicBezTo>
                <a:cubicBezTo>
                  <a:pt x="3000870" y="105821"/>
                  <a:pt x="3011838" y="164961"/>
                  <a:pt x="3042722" y="219008"/>
                </a:cubicBezTo>
                <a:cubicBezTo>
                  <a:pt x="3051110" y="233688"/>
                  <a:pt x="3058903" y="249256"/>
                  <a:pt x="3070858" y="261211"/>
                </a:cubicBezTo>
                <a:cubicBezTo>
                  <a:pt x="3082813" y="273166"/>
                  <a:pt x="3098993" y="279968"/>
                  <a:pt x="3113061" y="289346"/>
                </a:cubicBezTo>
                <a:cubicBezTo>
                  <a:pt x="3131818" y="284657"/>
                  <a:pt x="3153245" y="286003"/>
                  <a:pt x="3169332" y="275278"/>
                </a:cubicBezTo>
                <a:cubicBezTo>
                  <a:pt x="3183400" y="265900"/>
                  <a:pt x="3185512" y="245030"/>
                  <a:pt x="3197467" y="233075"/>
                </a:cubicBezTo>
                <a:cubicBezTo>
                  <a:pt x="3209422" y="221120"/>
                  <a:pt x="3225602" y="214318"/>
                  <a:pt x="3239670" y="204940"/>
                </a:cubicBezTo>
                <a:cubicBezTo>
                  <a:pt x="3262127" y="137572"/>
                  <a:pt x="3243253" y="173222"/>
                  <a:pt x="3310009" y="106466"/>
                </a:cubicBezTo>
                <a:lnTo>
                  <a:pt x="3352212" y="64263"/>
                </a:lnTo>
                <a:cubicBezTo>
                  <a:pt x="3454362" y="73550"/>
                  <a:pt x="3486525" y="51662"/>
                  <a:pt x="3549159" y="106466"/>
                </a:cubicBezTo>
                <a:cubicBezTo>
                  <a:pt x="3574113" y="128301"/>
                  <a:pt x="3596052" y="153359"/>
                  <a:pt x="3619498" y="176805"/>
                </a:cubicBezTo>
                <a:lnTo>
                  <a:pt x="3661701" y="219008"/>
                </a:lnTo>
                <a:cubicBezTo>
                  <a:pt x="3666390" y="233076"/>
                  <a:pt x="3664190" y="251948"/>
                  <a:pt x="3675769" y="261211"/>
                </a:cubicBezTo>
                <a:cubicBezTo>
                  <a:pt x="3690866" y="273289"/>
                  <a:pt x="3713449" y="269967"/>
                  <a:pt x="3732039" y="275278"/>
                </a:cubicBezTo>
                <a:cubicBezTo>
                  <a:pt x="3746297" y="279352"/>
                  <a:pt x="3760174" y="284657"/>
                  <a:pt x="3774242" y="289346"/>
                </a:cubicBezTo>
                <a:cubicBezTo>
                  <a:pt x="3797688" y="284657"/>
                  <a:pt x="3823821" y="287141"/>
                  <a:pt x="3844581" y="275278"/>
                </a:cubicBezTo>
                <a:cubicBezTo>
                  <a:pt x="3859261" y="266890"/>
                  <a:pt x="3862154" y="246277"/>
                  <a:pt x="3872716" y="233075"/>
                </a:cubicBezTo>
                <a:cubicBezTo>
                  <a:pt x="3881002" y="222718"/>
                  <a:pt x="3891473" y="214318"/>
                  <a:pt x="3900852" y="204940"/>
                </a:cubicBezTo>
                <a:cubicBezTo>
                  <a:pt x="3905541" y="190872"/>
                  <a:pt x="3907290" y="175452"/>
                  <a:pt x="3914919" y="162737"/>
                </a:cubicBezTo>
                <a:cubicBezTo>
                  <a:pt x="3925391" y="145284"/>
                  <a:pt x="3969775" y="113101"/>
                  <a:pt x="3985258" y="106466"/>
                </a:cubicBezTo>
                <a:cubicBezTo>
                  <a:pt x="4003029" y="98850"/>
                  <a:pt x="4022772" y="97087"/>
                  <a:pt x="4041529" y="92398"/>
                </a:cubicBezTo>
                <a:cubicBezTo>
                  <a:pt x="4069329" y="101665"/>
                  <a:pt x="4106103" y="109811"/>
                  <a:pt x="4125935" y="134601"/>
                </a:cubicBezTo>
                <a:cubicBezTo>
                  <a:pt x="4135198" y="146180"/>
                  <a:pt x="4133370" y="163542"/>
                  <a:pt x="4140002" y="176805"/>
                </a:cubicBezTo>
                <a:cubicBezTo>
                  <a:pt x="4186023" y="268848"/>
                  <a:pt x="4148123" y="167884"/>
                  <a:pt x="4210341" y="261211"/>
                </a:cubicBezTo>
                <a:cubicBezTo>
                  <a:pt x="4287713" y="377269"/>
                  <a:pt x="4207215" y="322953"/>
                  <a:pt x="4308815" y="373752"/>
                </a:cubicBezTo>
                <a:cubicBezTo>
                  <a:pt x="4346329" y="369063"/>
                  <a:pt x="4384160" y="366448"/>
                  <a:pt x="4421356" y="359685"/>
                </a:cubicBezTo>
                <a:cubicBezTo>
                  <a:pt x="4435945" y="357032"/>
                  <a:pt x="4451980" y="354880"/>
                  <a:pt x="4463559" y="345617"/>
                </a:cubicBezTo>
                <a:cubicBezTo>
                  <a:pt x="4476761" y="335055"/>
                  <a:pt x="4482316" y="317482"/>
                  <a:pt x="4491695" y="303414"/>
                </a:cubicBezTo>
                <a:cubicBezTo>
                  <a:pt x="4496384" y="279968"/>
                  <a:pt x="4499963" y="256272"/>
                  <a:pt x="4505762" y="233075"/>
                </a:cubicBezTo>
                <a:cubicBezTo>
                  <a:pt x="4509358" y="218689"/>
                  <a:pt x="4509344" y="201357"/>
                  <a:pt x="4519830" y="190872"/>
                </a:cubicBezTo>
                <a:cubicBezTo>
                  <a:pt x="4530315" y="180387"/>
                  <a:pt x="4547965" y="181494"/>
                  <a:pt x="4562033" y="176805"/>
                </a:cubicBezTo>
                <a:cubicBezTo>
                  <a:pt x="4584320" y="154518"/>
                  <a:pt x="4595849" y="134601"/>
                  <a:pt x="4632372" y="134601"/>
                </a:cubicBezTo>
                <a:cubicBezTo>
                  <a:pt x="4647201" y="134601"/>
                  <a:pt x="4660507" y="143980"/>
                  <a:pt x="4674575" y="148669"/>
                </a:cubicBezTo>
                <a:cubicBezTo>
                  <a:pt x="4679264" y="167426"/>
                  <a:pt x="4684295" y="186101"/>
                  <a:pt x="4688642" y="204940"/>
                </a:cubicBezTo>
                <a:cubicBezTo>
                  <a:pt x="4698363" y="247065"/>
                  <a:pt x="4716778" y="331549"/>
                  <a:pt x="4716778" y="331549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71472" y="4487594"/>
            <a:ext cx="3571900" cy="420301"/>
          </a:xfrm>
          <a:custGeom>
            <a:avLst/>
            <a:gdLst>
              <a:gd name="connsiteX0" fmla="*/ 0 w 3263705"/>
              <a:gd name="connsiteY0" fmla="*/ 337624 h 420301"/>
              <a:gd name="connsiteX1" fmla="*/ 28136 w 3263705"/>
              <a:gd name="connsiteY1" fmla="*/ 281354 h 420301"/>
              <a:gd name="connsiteX2" fmla="*/ 42203 w 3263705"/>
              <a:gd name="connsiteY2" fmla="*/ 211015 h 420301"/>
              <a:gd name="connsiteX3" fmla="*/ 70339 w 3263705"/>
              <a:gd name="connsiteY3" fmla="*/ 140677 h 420301"/>
              <a:gd name="connsiteX4" fmla="*/ 84406 w 3263705"/>
              <a:gd name="connsiteY4" fmla="*/ 98474 h 420301"/>
              <a:gd name="connsiteX5" fmla="*/ 112542 w 3263705"/>
              <a:gd name="connsiteY5" fmla="*/ 70338 h 420301"/>
              <a:gd name="connsiteX6" fmla="*/ 154745 w 3263705"/>
              <a:gd name="connsiteY6" fmla="*/ 98474 h 420301"/>
              <a:gd name="connsiteX7" fmla="*/ 168813 w 3263705"/>
              <a:gd name="connsiteY7" fmla="*/ 168812 h 420301"/>
              <a:gd name="connsiteX8" fmla="*/ 182880 w 3263705"/>
              <a:gd name="connsiteY8" fmla="*/ 211015 h 420301"/>
              <a:gd name="connsiteX9" fmla="*/ 196948 w 3263705"/>
              <a:gd name="connsiteY9" fmla="*/ 267286 h 420301"/>
              <a:gd name="connsiteX10" fmla="*/ 225083 w 3263705"/>
              <a:gd name="connsiteY10" fmla="*/ 309489 h 420301"/>
              <a:gd name="connsiteX11" fmla="*/ 239151 w 3263705"/>
              <a:gd name="connsiteY11" fmla="*/ 407963 h 420301"/>
              <a:gd name="connsiteX12" fmla="*/ 281354 w 3263705"/>
              <a:gd name="connsiteY12" fmla="*/ 393895 h 420301"/>
              <a:gd name="connsiteX13" fmla="*/ 337625 w 3263705"/>
              <a:gd name="connsiteY13" fmla="*/ 337624 h 420301"/>
              <a:gd name="connsiteX14" fmla="*/ 365760 w 3263705"/>
              <a:gd name="connsiteY14" fmla="*/ 225083 h 420301"/>
              <a:gd name="connsiteX15" fmla="*/ 379828 w 3263705"/>
              <a:gd name="connsiteY15" fmla="*/ 168812 h 420301"/>
              <a:gd name="connsiteX16" fmla="*/ 393896 w 3263705"/>
              <a:gd name="connsiteY16" fmla="*/ 98474 h 420301"/>
              <a:gd name="connsiteX17" fmla="*/ 436099 w 3263705"/>
              <a:gd name="connsiteY17" fmla="*/ 84406 h 420301"/>
              <a:gd name="connsiteX18" fmla="*/ 506437 w 3263705"/>
              <a:gd name="connsiteY18" fmla="*/ 140677 h 420301"/>
              <a:gd name="connsiteX19" fmla="*/ 520505 w 3263705"/>
              <a:gd name="connsiteY19" fmla="*/ 196948 h 420301"/>
              <a:gd name="connsiteX20" fmla="*/ 562708 w 3263705"/>
              <a:gd name="connsiteY20" fmla="*/ 253218 h 420301"/>
              <a:gd name="connsiteX21" fmla="*/ 618979 w 3263705"/>
              <a:gd name="connsiteY21" fmla="*/ 337624 h 420301"/>
              <a:gd name="connsiteX22" fmla="*/ 689317 w 3263705"/>
              <a:gd name="connsiteY22" fmla="*/ 323557 h 420301"/>
              <a:gd name="connsiteX23" fmla="*/ 731520 w 3263705"/>
              <a:gd name="connsiteY23" fmla="*/ 239151 h 420301"/>
              <a:gd name="connsiteX24" fmla="*/ 759656 w 3263705"/>
              <a:gd name="connsiteY24" fmla="*/ 211015 h 420301"/>
              <a:gd name="connsiteX25" fmla="*/ 801859 w 3263705"/>
              <a:gd name="connsiteY25" fmla="*/ 56271 h 420301"/>
              <a:gd name="connsiteX26" fmla="*/ 886265 w 3263705"/>
              <a:gd name="connsiteY26" fmla="*/ 70338 h 420301"/>
              <a:gd name="connsiteX27" fmla="*/ 956603 w 3263705"/>
              <a:gd name="connsiteY27" fmla="*/ 140677 h 420301"/>
              <a:gd name="connsiteX28" fmla="*/ 984739 w 3263705"/>
              <a:gd name="connsiteY28" fmla="*/ 196948 h 420301"/>
              <a:gd name="connsiteX29" fmla="*/ 1055077 w 3263705"/>
              <a:gd name="connsiteY29" fmla="*/ 337624 h 420301"/>
              <a:gd name="connsiteX30" fmla="*/ 1097280 w 3263705"/>
              <a:gd name="connsiteY30" fmla="*/ 351692 h 420301"/>
              <a:gd name="connsiteX31" fmla="*/ 1125416 w 3263705"/>
              <a:gd name="connsiteY31" fmla="*/ 323557 h 420301"/>
              <a:gd name="connsiteX32" fmla="*/ 1153551 w 3263705"/>
              <a:gd name="connsiteY32" fmla="*/ 267286 h 420301"/>
              <a:gd name="connsiteX33" fmla="*/ 1181686 w 3263705"/>
              <a:gd name="connsiteY33" fmla="*/ 225083 h 420301"/>
              <a:gd name="connsiteX34" fmla="*/ 1195754 w 3263705"/>
              <a:gd name="connsiteY34" fmla="*/ 98474 h 420301"/>
              <a:gd name="connsiteX35" fmla="*/ 1209822 w 3263705"/>
              <a:gd name="connsiteY35" fmla="*/ 56271 h 420301"/>
              <a:gd name="connsiteX36" fmla="*/ 1252025 w 3263705"/>
              <a:gd name="connsiteY36" fmla="*/ 70338 h 420301"/>
              <a:gd name="connsiteX37" fmla="*/ 1294228 w 3263705"/>
              <a:gd name="connsiteY37" fmla="*/ 98474 h 420301"/>
              <a:gd name="connsiteX38" fmla="*/ 1322363 w 3263705"/>
              <a:gd name="connsiteY38" fmla="*/ 140677 h 420301"/>
              <a:gd name="connsiteX39" fmla="*/ 1350499 w 3263705"/>
              <a:gd name="connsiteY39" fmla="*/ 168812 h 420301"/>
              <a:gd name="connsiteX40" fmla="*/ 1406770 w 3263705"/>
              <a:gd name="connsiteY40" fmla="*/ 295421 h 420301"/>
              <a:gd name="connsiteX41" fmla="*/ 1463040 w 3263705"/>
              <a:gd name="connsiteY41" fmla="*/ 281354 h 420301"/>
              <a:gd name="connsiteX42" fmla="*/ 1491176 w 3263705"/>
              <a:gd name="connsiteY42" fmla="*/ 225083 h 420301"/>
              <a:gd name="connsiteX43" fmla="*/ 1519311 w 3263705"/>
              <a:gd name="connsiteY43" fmla="*/ 140677 h 420301"/>
              <a:gd name="connsiteX44" fmla="*/ 1547446 w 3263705"/>
              <a:gd name="connsiteY44" fmla="*/ 84406 h 420301"/>
              <a:gd name="connsiteX45" fmla="*/ 1575582 w 3263705"/>
              <a:gd name="connsiteY45" fmla="*/ 42203 h 420301"/>
              <a:gd name="connsiteX46" fmla="*/ 1589650 w 3263705"/>
              <a:gd name="connsiteY46" fmla="*/ 0 h 420301"/>
              <a:gd name="connsiteX47" fmla="*/ 1744394 w 3263705"/>
              <a:gd name="connsiteY47" fmla="*/ 28135 h 420301"/>
              <a:gd name="connsiteX48" fmla="*/ 1786597 w 3263705"/>
              <a:gd name="connsiteY48" fmla="*/ 56271 h 420301"/>
              <a:gd name="connsiteX49" fmla="*/ 1842868 w 3263705"/>
              <a:gd name="connsiteY49" fmla="*/ 154744 h 420301"/>
              <a:gd name="connsiteX50" fmla="*/ 1899139 w 3263705"/>
              <a:gd name="connsiteY50" fmla="*/ 267286 h 420301"/>
              <a:gd name="connsiteX51" fmla="*/ 1941342 w 3263705"/>
              <a:gd name="connsiteY51" fmla="*/ 295421 h 420301"/>
              <a:gd name="connsiteX52" fmla="*/ 1969477 w 3263705"/>
              <a:gd name="connsiteY52" fmla="*/ 239151 h 420301"/>
              <a:gd name="connsiteX53" fmla="*/ 1997613 w 3263705"/>
              <a:gd name="connsiteY53" fmla="*/ 196948 h 420301"/>
              <a:gd name="connsiteX54" fmla="*/ 2011680 w 3263705"/>
              <a:gd name="connsiteY54" fmla="*/ 140677 h 420301"/>
              <a:gd name="connsiteX55" fmla="*/ 1997613 w 3263705"/>
              <a:gd name="connsiteY55" fmla="*/ 84406 h 420301"/>
              <a:gd name="connsiteX56" fmla="*/ 2110154 w 3263705"/>
              <a:gd name="connsiteY56" fmla="*/ 84406 h 420301"/>
              <a:gd name="connsiteX57" fmla="*/ 2166425 w 3263705"/>
              <a:gd name="connsiteY57" fmla="*/ 112541 h 420301"/>
              <a:gd name="connsiteX58" fmla="*/ 2194560 w 3263705"/>
              <a:gd name="connsiteY58" fmla="*/ 140677 h 420301"/>
              <a:gd name="connsiteX59" fmla="*/ 2278966 w 3263705"/>
              <a:gd name="connsiteY59" fmla="*/ 196948 h 420301"/>
              <a:gd name="connsiteX60" fmla="*/ 2349305 w 3263705"/>
              <a:gd name="connsiteY60" fmla="*/ 267286 h 420301"/>
              <a:gd name="connsiteX61" fmla="*/ 2377440 w 3263705"/>
              <a:gd name="connsiteY61" fmla="*/ 309489 h 420301"/>
              <a:gd name="connsiteX62" fmla="*/ 2419643 w 3263705"/>
              <a:gd name="connsiteY62" fmla="*/ 281354 h 420301"/>
              <a:gd name="connsiteX63" fmla="*/ 2433711 w 3263705"/>
              <a:gd name="connsiteY63" fmla="*/ 211015 h 420301"/>
              <a:gd name="connsiteX64" fmla="*/ 2489982 w 3263705"/>
              <a:gd name="connsiteY64" fmla="*/ 70338 h 420301"/>
              <a:gd name="connsiteX65" fmla="*/ 2546253 w 3263705"/>
              <a:gd name="connsiteY65" fmla="*/ 56271 h 420301"/>
              <a:gd name="connsiteX66" fmla="*/ 2616591 w 3263705"/>
              <a:gd name="connsiteY66" fmla="*/ 70338 h 420301"/>
              <a:gd name="connsiteX67" fmla="*/ 2686930 w 3263705"/>
              <a:gd name="connsiteY67" fmla="*/ 140677 h 420301"/>
              <a:gd name="connsiteX68" fmla="*/ 2771336 w 3263705"/>
              <a:gd name="connsiteY68" fmla="*/ 295421 h 420301"/>
              <a:gd name="connsiteX69" fmla="*/ 2813539 w 3263705"/>
              <a:gd name="connsiteY69" fmla="*/ 281354 h 420301"/>
              <a:gd name="connsiteX70" fmla="*/ 2841674 w 3263705"/>
              <a:gd name="connsiteY70" fmla="*/ 196948 h 420301"/>
              <a:gd name="connsiteX71" fmla="*/ 2855742 w 3263705"/>
              <a:gd name="connsiteY71" fmla="*/ 70338 h 420301"/>
              <a:gd name="connsiteX72" fmla="*/ 2897945 w 3263705"/>
              <a:gd name="connsiteY72" fmla="*/ 56271 h 420301"/>
              <a:gd name="connsiteX73" fmla="*/ 2940148 w 3263705"/>
              <a:gd name="connsiteY73" fmla="*/ 70338 h 420301"/>
              <a:gd name="connsiteX74" fmla="*/ 3010486 w 3263705"/>
              <a:gd name="connsiteY74" fmla="*/ 84406 h 420301"/>
              <a:gd name="connsiteX75" fmla="*/ 3123028 w 3263705"/>
              <a:gd name="connsiteY75" fmla="*/ 253218 h 420301"/>
              <a:gd name="connsiteX76" fmla="*/ 3151163 w 3263705"/>
              <a:gd name="connsiteY76" fmla="*/ 295421 h 420301"/>
              <a:gd name="connsiteX77" fmla="*/ 3221502 w 3263705"/>
              <a:gd name="connsiteY77" fmla="*/ 309489 h 420301"/>
              <a:gd name="connsiteX78" fmla="*/ 3263705 w 3263705"/>
              <a:gd name="connsiteY78" fmla="*/ 337624 h 42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3263705" h="420301">
                <a:moveTo>
                  <a:pt x="0" y="337624"/>
                </a:moveTo>
                <a:cubicBezTo>
                  <a:pt x="9379" y="318867"/>
                  <a:pt x="21504" y="301249"/>
                  <a:pt x="28136" y="281354"/>
                </a:cubicBezTo>
                <a:cubicBezTo>
                  <a:pt x="35697" y="258670"/>
                  <a:pt x="35332" y="233917"/>
                  <a:pt x="42203" y="211015"/>
                </a:cubicBezTo>
                <a:cubicBezTo>
                  <a:pt x="49459" y="186828"/>
                  <a:pt x="61472" y="164321"/>
                  <a:pt x="70339" y="140677"/>
                </a:cubicBezTo>
                <a:cubicBezTo>
                  <a:pt x="75546" y="126793"/>
                  <a:pt x="76777" y="111189"/>
                  <a:pt x="84406" y="98474"/>
                </a:cubicBezTo>
                <a:cubicBezTo>
                  <a:pt x="91230" y="87101"/>
                  <a:pt x="103163" y="79717"/>
                  <a:pt x="112542" y="70338"/>
                </a:cubicBezTo>
                <a:cubicBezTo>
                  <a:pt x="126610" y="79717"/>
                  <a:pt x="146357" y="83794"/>
                  <a:pt x="154745" y="98474"/>
                </a:cubicBezTo>
                <a:cubicBezTo>
                  <a:pt x="166608" y="119234"/>
                  <a:pt x="163014" y="145616"/>
                  <a:pt x="168813" y="168812"/>
                </a:cubicBezTo>
                <a:cubicBezTo>
                  <a:pt x="172409" y="183198"/>
                  <a:pt x="178806" y="196757"/>
                  <a:pt x="182880" y="211015"/>
                </a:cubicBezTo>
                <a:cubicBezTo>
                  <a:pt x="188191" y="229605"/>
                  <a:pt x="189332" y="249515"/>
                  <a:pt x="196948" y="267286"/>
                </a:cubicBezTo>
                <a:cubicBezTo>
                  <a:pt x="203608" y="282826"/>
                  <a:pt x="215705" y="295421"/>
                  <a:pt x="225083" y="309489"/>
                </a:cubicBezTo>
                <a:cubicBezTo>
                  <a:pt x="229772" y="342314"/>
                  <a:pt x="220758" y="380374"/>
                  <a:pt x="239151" y="407963"/>
                </a:cubicBezTo>
                <a:cubicBezTo>
                  <a:pt x="247376" y="420301"/>
                  <a:pt x="269287" y="402514"/>
                  <a:pt x="281354" y="393895"/>
                </a:cubicBezTo>
                <a:cubicBezTo>
                  <a:pt x="302939" y="378477"/>
                  <a:pt x="337625" y="337624"/>
                  <a:pt x="337625" y="337624"/>
                </a:cubicBezTo>
                <a:cubicBezTo>
                  <a:pt x="362764" y="262208"/>
                  <a:pt x="343125" y="326940"/>
                  <a:pt x="365760" y="225083"/>
                </a:cubicBezTo>
                <a:cubicBezTo>
                  <a:pt x="369954" y="206209"/>
                  <a:pt x="375634" y="187686"/>
                  <a:pt x="379828" y="168812"/>
                </a:cubicBezTo>
                <a:cubicBezTo>
                  <a:pt x="385015" y="145471"/>
                  <a:pt x="380633" y="118369"/>
                  <a:pt x="393896" y="98474"/>
                </a:cubicBezTo>
                <a:cubicBezTo>
                  <a:pt x="402121" y="86136"/>
                  <a:pt x="422031" y="89095"/>
                  <a:pt x="436099" y="84406"/>
                </a:cubicBezTo>
                <a:cubicBezTo>
                  <a:pt x="451011" y="94347"/>
                  <a:pt x="496413" y="120630"/>
                  <a:pt x="506437" y="140677"/>
                </a:cubicBezTo>
                <a:cubicBezTo>
                  <a:pt x="515083" y="157970"/>
                  <a:pt x="511858" y="179655"/>
                  <a:pt x="520505" y="196948"/>
                </a:cubicBezTo>
                <a:cubicBezTo>
                  <a:pt x="530990" y="217919"/>
                  <a:pt x="550282" y="233336"/>
                  <a:pt x="562708" y="253218"/>
                </a:cubicBezTo>
                <a:cubicBezTo>
                  <a:pt x="619486" y="344063"/>
                  <a:pt x="561650" y="280297"/>
                  <a:pt x="618979" y="337624"/>
                </a:cubicBezTo>
                <a:cubicBezTo>
                  <a:pt x="642425" y="332935"/>
                  <a:pt x="668557" y="335420"/>
                  <a:pt x="689317" y="323557"/>
                </a:cubicBezTo>
                <a:cubicBezTo>
                  <a:pt x="721801" y="304995"/>
                  <a:pt x="715508" y="265838"/>
                  <a:pt x="731520" y="239151"/>
                </a:cubicBezTo>
                <a:cubicBezTo>
                  <a:pt x="738344" y="227778"/>
                  <a:pt x="750277" y="220394"/>
                  <a:pt x="759656" y="211015"/>
                </a:cubicBezTo>
                <a:cubicBezTo>
                  <a:pt x="795352" y="103926"/>
                  <a:pt x="781975" y="155690"/>
                  <a:pt x="801859" y="56271"/>
                </a:cubicBezTo>
                <a:cubicBezTo>
                  <a:pt x="829994" y="60960"/>
                  <a:pt x="859205" y="61318"/>
                  <a:pt x="886265" y="70338"/>
                </a:cubicBezTo>
                <a:cubicBezTo>
                  <a:pt x="922675" y="82475"/>
                  <a:pt x="938950" y="109784"/>
                  <a:pt x="956603" y="140677"/>
                </a:cubicBezTo>
                <a:cubicBezTo>
                  <a:pt x="967008" y="158885"/>
                  <a:pt x="975360" y="178191"/>
                  <a:pt x="984739" y="196948"/>
                </a:cubicBezTo>
                <a:cubicBezTo>
                  <a:pt x="994819" y="237271"/>
                  <a:pt x="1009397" y="322397"/>
                  <a:pt x="1055077" y="337624"/>
                </a:cubicBezTo>
                <a:lnTo>
                  <a:pt x="1097280" y="351692"/>
                </a:lnTo>
                <a:cubicBezTo>
                  <a:pt x="1106659" y="342314"/>
                  <a:pt x="1118059" y="334593"/>
                  <a:pt x="1125416" y="323557"/>
                </a:cubicBezTo>
                <a:cubicBezTo>
                  <a:pt x="1137049" y="306108"/>
                  <a:pt x="1143147" y="285494"/>
                  <a:pt x="1153551" y="267286"/>
                </a:cubicBezTo>
                <a:cubicBezTo>
                  <a:pt x="1161939" y="252606"/>
                  <a:pt x="1172308" y="239151"/>
                  <a:pt x="1181686" y="225083"/>
                </a:cubicBezTo>
                <a:cubicBezTo>
                  <a:pt x="1186375" y="182880"/>
                  <a:pt x="1188773" y="140359"/>
                  <a:pt x="1195754" y="98474"/>
                </a:cubicBezTo>
                <a:cubicBezTo>
                  <a:pt x="1198192" y="83847"/>
                  <a:pt x="1196559" y="62903"/>
                  <a:pt x="1209822" y="56271"/>
                </a:cubicBezTo>
                <a:cubicBezTo>
                  <a:pt x="1223085" y="49639"/>
                  <a:pt x="1237957" y="65649"/>
                  <a:pt x="1252025" y="70338"/>
                </a:cubicBezTo>
                <a:cubicBezTo>
                  <a:pt x="1266093" y="79717"/>
                  <a:pt x="1282273" y="86519"/>
                  <a:pt x="1294228" y="98474"/>
                </a:cubicBezTo>
                <a:cubicBezTo>
                  <a:pt x="1306183" y="110429"/>
                  <a:pt x="1311801" y="127475"/>
                  <a:pt x="1322363" y="140677"/>
                </a:cubicBezTo>
                <a:cubicBezTo>
                  <a:pt x="1330649" y="151034"/>
                  <a:pt x="1341120" y="159434"/>
                  <a:pt x="1350499" y="168812"/>
                </a:cubicBezTo>
                <a:cubicBezTo>
                  <a:pt x="1359418" y="204492"/>
                  <a:pt x="1371276" y="275139"/>
                  <a:pt x="1406770" y="295421"/>
                </a:cubicBezTo>
                <a:cubicBezTo>
                  <a:pt x="1423557" y="305013"/>
                  <a:pt x="1444283" y="286043"/>
                  <a:pt x="1463040" y="281354"/>
                </a:cubicBezTo>
                <a:cubicBezTo>
                  <a:pt x="1472419" y="262597"/>
                  <a:pt x="1483388" y="244554"/>
                  <a:pt x="1491176" y="225083"/>
                </a:cubicBezTo>
                <a:cubicBezTo>
                  <a:pt x="1502190" y="197547"/>
                  <a:pt x="1506048" y="167203"/>
                  <a:pt x="1519311" y="140677"/>
                </a:cubicBezTo>
                <a:cubicBezTo>
                  <a:pt x="1528689" y="121920"/>
                  <a:pt x="1537042" y="102614"/>
                  <a:pt x="1547446" y="84406"/>
                </a:cubicBezTo>
                <a:cubicBezTo>
                  <a:pt x="1555834" y="69726"/>
                  <a:pt x="1568021" y="57325"/>
                  <a:pt x="1575582" y="42203"/>
                </a:cubicBezTo>
                <a:cubicBezTo>
                  <a:pt x="1582214" y="28940"/>
                  <a:pt x="1584961" y="14068"/>
                  <a:pt x="1589650" y="0"/>
                </a:cubicBezTo>
                <a:cubicBezTo>
                  <a:pt x="1628435" y="4848"/>
                  <a:pt x="1701026" y="6451"/>
                  <a:pt x="1744394" y="28135"/>
                </a:cubicBezTo>
                <a:cubicBezTo>
                  <a:pt x="1759516" y="35696"/>
                  <a:pt x="1772529" y="46892"/>
                  <a:pt x="1786597" y="56271"/>
                </a:cubicBezTo>
                <a:cubicBezTo>
                  <a:pt x="1816772" y="101533"/>
                  <a:pt x="1819071" y="101200"/>
                  <a:pt x="1842868" y="154744"/>
                </a:cubicBezTo>
                <a:cubicBezTo>
                  <a:pt x="1858989" y="191018"/>
                  <a:pt x="1869243" y="237390"/>
                  <a:pt x="1899139" y="267286"/>
                </a:cubicBezTo>
                <a:cubicBezTo>
                  <a:pt x="1911094" y="279241"/>
                  <a:pt x="1927274" y="286043"/>
                  <a:pt x="1941342" y="295421"/>
                </a:cubicBezTo>
                <a:cubicBezTo>
                  <a:pt x="1950720" y="276664"/>
                  <a:pt x="1959073" y="257359"/>
                  <a:pt x="1969477" y="239151"/>
                </a:cubicBezTo>
                <a:cubicBezTo>
                  <a:pt x="1977865" y="224471"/>
                  <a:pt x="1990953" y="212488"/>
                  <a:pt x="1997613" y="196948"/>
                </a:cubicBezTo>
                <a:cubicBezTo>
                  <a:pt x="2005229" y="179177"/>
                  <a:pt x="2006991" y="159434"/>
                  <a:pt x="2011680" y="140677"/>
                </a:cubicBezTo>
                <a:cubicBezTo>
                  <a:pt x="2006991" y="121920"/>
                  <a:pt x="1986888" y="100493"/>
                  <a:pt x="1997613" y="84406"/>
                </a:cubicBezTo>
                <a:cubicBezTo>
                  <a:pt x="2042302" y="17373"/>
                  <a:pt x="2074623" y="64103"/>
                  <a:pt x="2110154" y="84406"/>
                </a:cubicBezTo>
                <a:cubicBezTo>
                  <a:pt x="2128362" y="94810"/>
                  <a:pt x="2147668" y="103163"/>
                  <a:pt x="2166425" y="112541"/>
                </a:cubicBezTo>
                <a:cubicBezTo>
                  <a:pt x="2175803" y="121920"/>
                  <a:pt x="2183949" y="132719"/>
                  <a:pt x="2194560" y="140677"/>
                </a:cubicBezTo>
                <a:cubicBezTo>
                  <a:pt x="2221611" y="160966"/>
                  <a:pt x="2278966" y="196948"/>
                  <a:pt x="2278966" y="196948"/>
                </a:cubicBezTo>
                <a:cubicBezTo>
                  <a:pt x="2353998" y="309494"/>
                  <a:pt x="2255517" y="173498"/>
                  <a:pt x="2349305" y="267286"/>
                </a:cubicBezTo>
                <a:cubicBezTo>
                  <a:pt x="2361260" y="279241"/>
                  <a:pt x="2368062" y="295421"/>
                  <a:pt x="2377440" y="309489"/>
                </a:cubicBezTo>
                <a:cubicBezTo>
                  <a:pt x="2391508" y="300111"/>
                  <a:pt x="2411255" y="296034"/>
                  <a:pt x="2419643" y="281354"/>
                </a:cubicBezTo>
                <a:cubicBezTo>
                  <a:pt x="2431506" y="260594"/>
                  <a:pt x="2428334" y="234313"/>
                  <a:pt x="2433711" y="211015"/>
                </a:cubicBezTo>
                <a:cubicBezTo>
                  <a:pt x="2441240" y="178390"/>
                  <a:pt x="2442675" y="93991"/>
                  <a:pt x="2489982" y="70338"/>
                </a:cubicBezTo>
                <a:cubicBezTo>
                  <a:pt x="2507275" y="61692"/>
                  <a:pt x="2527496" y="60960"/>
                  <a:pt x="2546253" y="56271"/>
                </a:cubicBezTo>
                <a:cubicBezTo>
                  <a:pt x="2569699" y="60960"/>
                  <a:pt x="2596088" y="58036"/>
                  <a:pt x="2616591" y="70338"/>
                </a:cubicBezTo>
                <a:cubicBezTo>
                  <a:pt x="2645024" y="87398"/>
                  <a:pt x="2686930" y="140677"/>
                  <a:pt x="2686930" y="140677"/>
                </a:cubicBezTo>
                <a:cubicBezTo>
                  <a:pt x="2750761" y="268340"/>
                  <a:pt x="2719935" y="218321"/>
                  <a:pt x="2771336" y="295421"/>
                </a:cubicBezTo>
                <a:cubicBezTo>
                  <a:pt x="2785404" y="290732"/>
                  <a:pt x="2804920" y="293420"/>
                  <a:pt x="2813539" y="281354"/>
                </a:cubicBezTo>
                <a:cubicBezTo>
                  <a:pt x="2830777" y="257221"/>
                  <a:pt x="2841674" y="196948"/>
                  <a:pt x="2841674" y="196948"/>
                </a:cubicBezTo>
                <a:cubicBezTo>
                  <a:pt x="2846363" y="154745"/>
                  <a:pt x="2839972" y="109764"/>
                  <a:pt x="2855742" y="70338"/>
                </a:cubicBezTo>
                <a:cubicBezTo>
                  <a:pt x="2861249" y="56570"/>
                  <a:pt x="2883116" y="56271"/>
                  <a:pt x="2897945" y="56271"/>
                </a:cubicBezTo>
                <a:cubicBezTo>
                  <a:pt x="2912774" y="56271"/>
                  <a:pt x="2925762" y="66742"/>
                  <a:pt x="2940148" y="70338"/>
                </a:cubicBezTo>
                <a:cubicBezTo>
                  <a:pt x="2963344" y="76137"/>
                  <a:pt x="2987040" y="79717"/>
                  <a:pt x="3010486" y="84406"/>
                </a:cubicBezTo>
                <a:lnTo>
                  <a:pt x="3123028" y="253218"/>
                </a:lnTo>
                <a:cubicBezTo>
                  <a:pt x="3132406" y="267286"/>
                  <a:pt x="3134584" y="292105"/>
                  <a:pt x="3151163" y="295421"/>
                </a:cubicBezTo>
                <a:lnTo>
                  <a:pt x="3221502" y="309489"/>
                </a:lnTo>
                <a:lnTo>
                  <a:pt x="3263705" y="337624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5992"/>
            <a:ext cx="9144000" cy="1222375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урок 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04"/>
            <a:ext cx="8143932" cy="3786214"/>
          </a:xfrm>
        </p:spPr>
        <p:txBody>
          <a:bodyPr>
            <a:noAutofit/>
          </a:bodyPr>
          <a:lstStyle/>
          <a:p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Эпиграф к уроку:</a:t>
            </a:r>
          </a:p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«Не стыдно не знать,              </a:t>
            </a:r>
          </a:p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Стыдно не учиться!»</a:t>
            </a:r>
          </a:p>
          <a:p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  <p:pic>
        <p:nvPicPr>
          <p:cNvPr id="4" name="Рисунок 3" descr="школа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928934"/>
            <a:ext cx="4572032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57364"/>
            <a:ext cx="9144000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«Понятие об обособлении. Обособленные определения».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14356"/>
            <a:ext cx="8858312" cy="52864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Проблемные вопросы: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Что такое обособление?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Какие члены предложения могут быть обособленными?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При каких случаях происходит обособление определений?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Как будем выделять на письме обособленные члены?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5286412"/>
          </a:xfrm>
        </p:spPr>
        <p:txBody>
          <a:bodyPr>
            <a:normAutofit fontScale="92500" lnSpcReduction="10000"/>
          </a:bodyPr>
          <a:lstStyle/>
          <a:p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 значение слова «обособление»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43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Что-кого</a:t>
            </a:r>
            <a:r>
              <a:rPr lang="ru-RU" sz="4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Выделить из общего, создав особое от других </a:t>
            </a:r>
            <a:r>
              <a:rPr lang="ru-RU" sz="4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положение.</a:t>
            </a:r>
            <a:r>
              <a:rPr lang="ru-RU" sz="43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небольшой участок в саду.</a:t>
            </a:r>
            <a:endParaRPr lang="ru-RU" sz="4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4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Что.</a:t>
            </a:r>
            <a:r>
              <a:rPr lang="ru-RU" sz="4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грамматике: сделать самостоятельной (по интонации) составной часть предложения.  </a:t>
            </a:r>
            <a:r>
              <a:rPr lang="ru-RU" sz="43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 определение.</a:t>
            </a:r>
            <a:endParaRPr lang="ru-RU" sz="4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2000240"/>
            <a:ext cx="3143272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Выделение членов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предложения с целью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придать: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самостоятельность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значимость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86116" y="2571744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86116" y="4143380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00562" y="1857364"/>
            <a:ext cx="300039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обособленные определения и приложения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428604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Результат работы 1 группы: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0562" y="3571876"/>
            <a:ext cx="321471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обособленные обстоятельства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1714488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ОВЧ со значением добавочного сообщения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9124" y="5214950"/>
            <a:ext cx="371477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О. уточняющие члены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Результаты работы 2 группы: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214422"/>
            <a:ext cx="842968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Обособленные второстепенные члены со значением добавочных сообщений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64315" y="2321711"/>
            <a:ext cx="642942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608249" y="2535231"/>
            <a:ext cx="642148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5001422" y="2570950"/>
            <a:ext cx="71438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7322363" y="2321711"/>
            <a:ext cx="642942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-142908" y="2786058"/>
            <a:ext cx="2000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Смысловые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43042" y="278605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Грамматические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1934" y="278605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Интонационные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0826" y="278605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Пунктуационные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>
            <a:off x="357158" y="3500438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2571737" y="3500437"/>
            <a:ext cx="71438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2"/>
          </p:cNvCxnSpPr>
          <p:nvPr/>
        </p:nvCxnSpPr>
        <p:spPr>
          <a:xfrm rot="5400000">
            <a:off x="5088585" y="3516956"/>
            <a:ext cx="53846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858942" y="3428206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42844" y="3786190"/>
            <a:ext cx="23574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вносят дополнительное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значение, роль близка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к=и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 к сказуемому и придаточному предложению)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00232" y="3857628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являются только вт.чл.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(- - - -, - . - . - . -,            )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олилиния 40"/>
          <p:cNvSpPr/>
          <p:nvPr/>
        </p:nvSpPr>
        <p:spPr>
          <a:xfrm>
            <a:off x="3786182" y="4286256"/>
            <a:ext cx="717452" cy="110532"/>
          </a:xfrm>
          <a:custGeom>
            <a:avLst/>
            <a:gdLst>
              <a:gd name="connsiteX0" fmla="*/ 0 w 717452"/>
              <a:gd name="connsiteY0" fmla="*/ 92676 h 110532"/>
              <a:gd name="connsiteX1" fmla="*/ 70338 w 717452"/>
              <a:gd name="connsiteY1" fmla="*/ 78608 h 110532"/>
              <a:gd name="connsiteX2" fmla="*/ 168812 w 717452"/>
              <a:gd name="connsiteY2" fmla="*/ 36405 h 110532"/>
              <a:gd name="connsiteX3" fmla="*/ 295421 w 717452"/>
              <a:gd name="connsiteY3" fmla="*/ 64540 h 110532"/>
              <a:gd name="connsiteX4" fmla="*/ 309489 w 717452"/>
              <a:gd name="connsiteY4" fmla="*/ 22337 h 110532"/>
              <a:gd name="connsiteX5" fmla="*/ 436098 w 717452"/>
              <a:gd name="connsiteY5" fmla="*/ 78608 h 110532"/>
              <a:gd name="connsiteX6" fmla="*/ 506437 w 717452"/>
              <a:gd name="connsiteY6" fmla="*/ 64540 h 110532"/>
              <a:gd name="connsiteX7" fmla="*/ 590843 w 717452"/>
              <a:gd name="connsiteY7" fmla="*/ 50473 h 110532"/>
              <a:gd name="connsiteX8" fmla="*/ 604911 w 717452"/>
              <a:gd name="connsiteY8" fmla="*/ 8270 h 110532"/>
              <a:gd name="connsiteX9" fmla="*/ 675249 w 717452"/>
              <a:gd name="connsiteY9" fmla="*/ 22337 h 110532"/>
              <a:gd name="connsiteX10" fmla="*/ 717452 w 717452"/>
              <a:gd name="connsiteY10" fmla="*/ 92676 h 110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17452" h="110532">
                <a:moveTo>
                  <a:pt x="0" y="92676"/>
                </a:moveTo>
                <a:cubicBezTo>
                  <a:pt x="23446" y="87987"/>
                  <a:pt x="50062" y="91281"/>
                  <a:pt x="70338" y="78608"/>
                </a:cubicBezTo>
                <a:cubicBezTo>
                  <a:pt x="167696" y="17758"/>
                  <a:pt x="53879" y="7671"/>
                  <a:pt x="168812" y="36405"/>
                </a:cubicBezTo>
                <a:cubicBezTo>
                  <a:pt x="242939" y="110532"/>
                  <a:pt x="200454" y="102528"/>
                  <a:pt x="295421" y="64540"/>
                </a:cubicBezTo>
                <a:cubicBezTo>
                  <a:pt x="300110" y="50472"/>
                  <a:pt x="295103" y="25933"/>
                  <a:pt x="309489" y="22337"/>
                </a:cubicBezTo>
                <a:cubicBezTo>
                  <a:pt x="398837" y="0"/>
                  <a:pt x="402758" y="28598"/>
                  <a:pt x="436098" y="78608"/>
                </a:cubicBezTo>
                <a:lnTo>
                  <a:pt x="506437" y="64540"/>
                </a:lnTo>
                <a:cubicBezTo>
                  <a:pt x="534500" y="59438"/>
                  <a:pt x="566078" y="64624"/>
                  <a:pt x="590843" y="50473"/>
                </a:cubicBezTo>
                <a:cubicBezTo>
                  <a:pt x="603718" y="43116"/>
                  <a:pt x="600222" y="22338"/>
                  <a:pt x="604911" y="8270"/>
                </a:cubicBezTo>
                <a:cubicBezTo>
                  <a:pt x="628357" y="12959"/>
                  <a:pt x="654489" y="10474"/>
                  <a:pt x="675249" y="22337"/>
                </a:cubicBezTo>
                <a:cubicBezTo>
                  <a:pt x="687132" y="29127"/>
                  <a:pt x="709510" y="76792"/>
                  <a:pt x="717452" y="92676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4786314" y="3786190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особая выделительная интонация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29520" y="3786190"/>
            <a:ext cx="1714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выделяются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Результат работы 3 группы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71472" y="2571744"/>
            <a:ext cx="235745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71472" y="1714488"/>
            <a:ext cx="2214578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71868" y="2571744"/>
            <a:ext cx="21431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571868" y="1785926"/>
            <a:ext cx="2000264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321835" y="2107397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500826" y="2571744"/>
            <a:ext cx="2214578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072198" y="2071678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643702" y="1643050"/>
            <a:ext cx="2000264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2910" y="3143248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(Бедная старушка, привыкшая уже к таким поступкам своего мужа, печально глядела на Остапа 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Андрия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285852" y="5214950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286248" y="5214950"/>
            <a:ext cx="250033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3464711" y="4750603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1357290" y="4357694"/>
            <a:ext cx="2357454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143372" y="4357694"/>
            <a:ext cx="2500330" cy="714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42910" y="5715016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(Небрежно всклоченные кудри сыновей своих мать расчесывала гребнем)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585791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Алгоритм: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выяснить, чем выражено определяемое слово и определение;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распространено ли определение;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какое место занимает определение по отношению к определяемому слову;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каково значение определения.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379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Franklin Gothic Book</vt:lpstr>
      <vt:lpstr>Franklin Gothic Medium</vt:lpstr>
      <vt:lpstr>Times New Roman</vt:lpstr>
      <vt:lpstr>Wingdings 2</vt:lpstr>
      <vt:lpstr>Трек</vt:lpstr>
      <vt:lpstr>Урок русского языка в 8 классе</vt:lpstr>
      <vt:lpstr>Презентация PowerPoint</vt:lpstr>
      <vt:lpstr>Тема урока: «Понятие об обособлении. Обособленные определения».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9</cp:revision>
  <dcterms:created xsi:type="dcterms:W3CDTF">2014-10-15T15:04:50Z</dcterms:created>
  <dcterms:modified xsi:type="dcterms:W3CDTF">2020-11-11T15:46:17Z</dcterms:modified>
</cp:coreProperties>
</file>