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385" r:id="rId2"/>
    <p:sldId id="395" r:id="rId3"/>
    <p:sldId id="396" r:id="rId4"/>
    <p:sldId id="394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FFFF"/>
    <a:srgbClr val="57DFFF"/>
    <a:srgbClr val="FFFF99"/>
    <a:srgbClr val="CCCCFF"/>
    <a:srgbClr val="FFCCFF"/>
    <a:srgbClr val="FFFF00"/>
    <a:srgbClr val="CC3300"/>
    <a:srgbClr val="FF66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00" autoAdjust="0"/>
    <p:restoredTop sz="94622" autoAdjust="0"/>
  </p:normalViewPr>
  <p:slideViewPr>
    <p:cSldViewPr>
      <p:cViewPr varScale="1">
        <p:scale>
          <a:sx n="91" d="100"/>
          <a:sy n="91" d="100"/>
        </p:scale>
        <p:origin x="-96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28736"/>
            <a:ext cx="9144000" cy="1143008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5000625"/>
            <a:ext cx="40005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студентка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ЖКХ-1-18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Миненкова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Наталья Андреевна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5000636"/>
            <a:ext cx="35004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Васильева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Елена Анатольевна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285728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928662" y="2571744"/>
            <a:ext cx="785818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I. Монтаж и эксплуатация систем оборудования  водоснабжения</a:t>
            </a:r>
            <a:br>
              <a:rPr lang="ru-RU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II. Ручная дуговая сварка, дуговая сварка чугуна</a:t>
            </a:r>
            <a:br>
              <a:rPr lang="ru-RU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III. Правила эксплуатации оборудования.</a:t>
            </a:r>
            <a:r>
              <a:rPr lang="en-US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auto">
              <a:spcAft>
                <a:spcPts val="0"/>
              </a:spcAft>
              <a:defRPr/>
            </a:pPr>
            <a:r>
              <a:rPr lang="en-US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Круглопильные станки</a:t>
            </a:r>
          </a:p>
          <a:p>
            <a:pPr lvl="0" fontAlgn="auto"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. Монтаж </a:t>
            </a:r>
            <a:r>
              <a:rPr lang="ru-RU" sz="2400" b="1" kern="0" dirty="0" err="1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электроустановочных</a:t>
            </a:r>
            <a:r>
              <a:rPr lang="ru-RU" sz="2400" b="1" kern="0" dirty="0" smtClean="0">
                <a:solidFill>
                  <a:srgbClr val="4D4D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изделий</a:t>
            </a:r>
            <a:endParaRPr lang="ru-RU" sz="2400" b="1" kern="0" dirty="0">
              <a:solidFill>
                <a:srgbClr val="4D4D4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928794" y="785794"/>
            <a:ext cx="53017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Профессия: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08.01.26 Мастер по ремонту и обслуживанию </a:t>
            </a:r>
          </a:p>
          <a:p>
            <a:pPr lvl="0" algn="ctr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инженерных систем жилищно-коммунального хозяйства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http://xn--80abcm9bmekkw.xn--p1ai/wp-content/uploads/2015/02/soedinenie-tru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49001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Рисунок 1. Соединение труб с помощью муфты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2793</TotalTime>
  <Words>49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Выпускная  квалификационная работа</vt:lpstr>
      <vt:lpstr>Слайд 2</vt:lpstr>
      <vt:lpstr>Слайд 3</vt:lpstr>
      <vt:lpstr>ИСТОЧНИКИ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140</cp:revision>
  <dcterms:created xsi:type="dcterms:W3CDTF">2005-03-25T06:22:59Z</dcterms:created>
  <dcterms:modified xsi:type="dcterms:W3CDTF">2020-11-11T00:51:59Z</dcterms:modified>
</cp:coreProperties>
</file>