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7" r:id="rId7"/>
    <p:sldId id="263" r:id="rId8"/>
    <p:sldId id="264" r:id="rId9"/>
    <p:sldId id="265" r:id="rId10"/>
    <p:sldId id="269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B915F-D087-45A8-92E4-5076D8DEB7B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47E48-2CB7-4909-ACCD-44565A5C9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к помыть автомобиль зимой? &quot; Faberon.net - авто новости, тест драйвы, обзоры авто и другие интересные факты об автомобилях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9144000" cy="39490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Влияние автотранспорта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гидросферу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Принцип работы АРОС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ru-RU" dirty="0"/>
          </a:p>
        </p:txBody>
      </p:sp>
      <p:pic>
        <p:nvPicPr>
          <p:cNvPr id="4" name="Рисунок 3" descr="Система очистки воды АРОС-2 - схема работ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indows 8 будет без ок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332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Перспективный расчет показывает что </a:t>
            </a:r>
          </a:p>
          <a:p>
            <a:pPr algn="ctr">
              <a:buNone/>
            </a:pPr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2100 г. человек сможет исчерпать </a:t>
            </a:r>
          </a:p>
          <a:p>
            <a:pPr algn="ctr">
              <a:buNone/>
            </a:pPr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весь запас </a:t>
            </a:r>
            <a:r>
              <a:rPr lang="ru-RU" sz="3600" b="1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чистых </a:t>
            </a:r>
            <a:r>
              <a:rPr lang="ru-RU" sz="3600" b="1" spc="5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пресных  вод</a:t>
            </a:r>
            <a:endParaRPr lang="ru-RU" sz="3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5" y="3143248"/>
          <a:ext cx="8858311" cy="3529508"/>
        </p:xfrm>
        <a:graphic>
          <a:graphicData uri="http://schemas.openxmlformats.org/drawingml/2006/table">
            <a:tbl>
              <a:tblPr/>
              <a:tblGrid>
                <a:gridCol w="1928826"/>
                <a:gridCol w="1613759"/>
                <a:gridCol w="1771292"/>
                <a:gridCol w="1772217"/>
                <a:gridCol w="1772217"/>
              </a:tblGrid>
              <a:tr h="111919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Категория автомобилей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Концентрация загрязнений поверхностных сточных вод взвешенными веществами при количестве автомобилей. мг/л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9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до 200 вкл.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св.200 до 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св. 500 до 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свыше 1000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87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2 и 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300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1000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700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1500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2500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1000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2000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3000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428604"/>
            <a:ext cx="8715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Ведомственные строительные нормы ВСН 01-89  устанавливают нормы концентрации взвешенных веществ и нефтепродуктов в поверхностных сточных водах.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42908" y="2500306"/>
            <a:ext cx="9286908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9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itchFamily="34" charset="0"/>
                <a:ea typeface="Calibri" pitchFamily="34" charset="0"/>
                <a:cs typeface="Times New Roman" pitchFamily="18" charset="0"/>
              </a:rPr>
              <a:t>Концентрация взвешенных веществ в поверхностных сточных водах</a:t>
            </a:r>
            <a:endParaRPr kumimoji="0" lang="ru-RU" sz="19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конференция\фото\njGTSdtwt9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07220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Очистные сооружения для </a:t>
            </a:r>
            <a:r>
              <a:rPr lang="ru-RU" dirty="0" err="1" smtClean="0">
                <a:solidFill>
                  <a:srgbClr val="C00000"/>
                </a:solidFill>
              </a:rPr>
              <a:t>автомойки</a:t>
            </a:r>
            <a:r>
              <a:rPr lang="ru-RU" dirty="0" smtClean="0">
                <a:solidFill>
                  <a:srgbClr val="C00000"/>
                </a:solidFill>
              </a:rPr>
              <a:t> – это, прежде всего, система отстойников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конференция\фото\zFagIxjpc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50070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Даже одна такая система (правильно смонтированная и качественно </a:t>
            </a:r>
            <a:r>
              <a:rPr lang="ru-RU" dirty="0" err="1" smtClean="0">
                <a:solidFill>
                  <a:srgbClr val="C00000"/>
                </a:solidFill>
              </a:rPr>
              <a:t>исполненая</a:t>
            </a:r>
            <a:r>
              <a:rPr lang="ru-RU" dirty="0" smtClean="0">
                <a:solidFill>
                  <a:srgbClr val="C00000"/>
                </a:solidFill>
              </a:rPr>
              <a:t>) способная обеспечить качественную очистку воды на всей </a:t>
            </a:r>
            <a:r>
              <a:rPr lang="ru-RU" dirty="0" err="1" smtClean="0">
                <a:solidFill>
                  <a:srgbClr val="C00000"/>
                </a:solidFill>
              </a:rPr>
              <a:t>автомойке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ОТ1\QMHuXAGcun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92933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При такой очистке вода избавится от примесей песка, грязи, крупных частиц и нефтепродуктов. Правда, химические вещества в воде остаются.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Ба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Первичный сбор воды на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автомойке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86050" y="550070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37" name="Рисунок 36" descr="Бак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38" name="Рисунок 37" descr="Бак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39" name="Рисунок 38" descr="Бак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0" name="Рисунок 39" descr="Бак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1" name="Рисунок 40" descr="Бак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2" name="Рисунок 41" descr="Бак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3" name="Рисунок 42" descr="Бак7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4" name="Рисунок 43" descr="Бак8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5" name="Рисунок 44" descr="Бак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8" name="Рисунок 47" descr="Бак1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49" name="Рисунок 48" descr="Бак1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52" name="Рисунок 51" descr="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54" name="Рисунок 53" descr="3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56" name="Рисунок 55" descr="4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58" name="Рисунок 57" descr="5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pic>
        <p:nvPicPr>
          <p:cNvPr id="60" name="Рисунок 59" descr="6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1571612"/>
            <a:ext cx="9144000" cy="528638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785786" y="5143512"/>
            <a:ext cx="7929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" pitchFamily="18" charset="0"/>
              </a:rPr>
              <a:t>Осаждение крупных частиц и грязи</a:t>
            </a:r>
            <a:endParaRPr lang="ru-RU" sz="2800" dirty="0">
              <a:latin typeface="Century" pitchFamily="18" charset="0"/>
            </a:endParaRPr>
          </a:p>
        </p:txBody>
      </p:sp>
      <p:sp>
        <p:nvSpPr>
          <p:cNvPr id="64" name="Полилиния 63"/>
          <p:cNvSpPr/>
          <p:nvPr/>
        </p:nvSpPr>
        <p:spPr>
          <a:xfrm>
            <a:off x="8559800" y="3500438"/>
            <a:ext cx="584200" cy="177800"/>
          </a:xfrm>
          <a:custGeom>
            <a:avLst/>
            <a:gdLst>
              <a:gd name="connsiteX0" fmla="*/ 0 w 584200"/>
              <a:gd name="connsiteY0" fmla="*/ 88900 h 177800"/>
              <a:gd name="connsiteX1" fmla="*/ 190500 w 584200"/>
              <a:gd name="connsiteY1" fmla="*/ 12700 h 177800"/>
              <a:gd name="connsiteX2" fmla="*/ 393700 w 584200"/>
              <a:gd name="connsiteY2" fmla="*/ 165100 h 177800"/>
              <a:gd name="connsiteX3" fmla="*/ 584200 w 584200"/>
              <a:gd name="connsiteY3" fmla="*/ 889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4200" h="177800">
                <a:moveTo>
                  <a:pt x="0" y="88900"/>
                </a:moveTo>
                <a:cubicBezTo>
                  <a:pt x="62441" y="44450"/>
                  <a:pt x="124883" y="0"/>
                  <a:pt x="190500" y="12700"/>
                </a:cubicBezTo>
                <a:cubicBezTo>
                  <a:pt x="256117" y="25400"/>
                  <a:pt x="328083" y="152400"/>
                  <a:pt x="393700" y="165100"/>
                </a:cubicBezTo>
                <a:cubicBezTo>
                  <a:pt x="459317" y="177800"/>
                  <a:pt x="543983" y="148167"/>
                  <a:pt x="584200" y="889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Стадия осаждения мелких частиц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" name="Рисунок 18" descr="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0" name="Рисунок 19" descr="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1" name="Рисунок 20" descr="4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2" name="Рисунок 21" descr="4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3" name="Рисунок 22" descr="44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4" name="Рисунок 23" descr="4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5" name="Рисунок 24" descr="4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6" name="Рисунок 25" descr="47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7" name="Рисунок 26" descr="48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8" name="Рисунок 27" descr="4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9" name="Рисунок 28" descr="50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30" name="Рисунок 29" descr="5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31" name="Рисунок 30" descr="5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32" name="Рисунок 31" descr="53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34" name="Рисунок 33" descr="53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35" name="Рисунок 34" descr="53.pn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36" name="Рисунок 35" descr="53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37" name="Рисунок 36" descr="53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Отделение нефтепродуктов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4" name="Рисунок 3" descr="5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5" name="Рисунок 4" descr="5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17" name="Рисунок 16" descr="5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19" name="Рисунок 18" descr="5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  <p:pic>
        <p:nvPicPr>
          <p:cNvPr id="20" name="Рисунок 19" descr="5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428736"/>
            <a:ext cx="9144000" cy="542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Арос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F:\dafe37dbfcded147f68f06ab7a5e2c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864396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165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Влияние автотранспорта  на гидросферу</vt:lpstr>
      <vt:lpstr>Слайд 2</vt:lpstr>
      <vt:lpstr>Слайд 3</vt:lpstr>
      <vt:lpstr>Слайд 4</vt:lpstr>
      <vt:lpstr>Слайд 5</vt:lpstr>
      <vt:lpstr>Первичный сбор воды на автомойке</vt:lpstr>
      <vt:lpstr>Стадия осаждения мелких частиц</vt:lpstr>
      <vt:lpstr>Отделение нефтепродуктов</vt:lpstr>
      <vt:lpstr>Арос 2</vt:lpstr>
      <vt:lpstr>Принцип работы АРОС 2</vt:lpstr>
      <vt:lpstr>Слайд 11</vt:lpstr>
    </vt:vector>
  </TitlesOfParts>
  <Company>САТК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автотранспорта  на гидросферу</dc:title>
  <dc:creator>COMP</dc:creator>
  <cp:lastModifiedBy>COMP</cp:lastModifiedBy>
  <cp:revision>74</cp:revision>
  <dcterms:created xsi:type="dcterms:W3CDTF">2015-03-14T08:15:15Z</dcterms:created>
  <dcterms:modified xsi:type="dcterms:W3CDTF">2015-04-17T09:55:31Z</dcterms:modified>
</cp:coreProperties>
</file>