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2" r:id="rId5"/>
    <p:sldId id="264" r:id="rId6"/>
    <p:sldId id="265" r:id="rId7"/>
    <p:sldId id="266" r:id="rId8"/>
    <p:sldId id="267" r:id="rId9"/>
    <p:sldId id="27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dmin\Downloads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5469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P10500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536"/>
            <a:ext cx="8856984" cy="6630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3028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Пирамида здоровь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994" y="0"/>
            <a:ext cx="9197280" cy="6476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4776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\Desktop\293eabb111d73269f088afb178479ff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9144000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4404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dmin\Desktop\slide-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3999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1683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Admin\Desktop\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12745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Admin\Desktop\poleznie-i-nepoleznie-produkti-v-kartinka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18111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Admin\Desktop\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81268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Admin\Downloads\p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8244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6</cp:revision>
  <dcterms:created xsi:type="dcterms:W3CDTF">2020-11-11T14:37:59Z</dcterms:created>
  <dcterms:modified xsi:type="dcterms:W3CDTF">2020-11-11T15:14:22Z</dcterms:modified>
</cp:coreProperties>
</file>