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pull/>
    <p:sndAc>
      <p:stSnd>
        <p:snd r:embed="rId1" name="548076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5A4E6-1121-4ABF-9796-965118A12CFD}" type="datetimeFigureOut">
              <a:rPr lang="ru-RU" smtClean="0"/>
              <a:pPr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02C24-8EEF-4301-ABE7-3524405B8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0">
    <p:pull/>
    <p:sndAc>
      <p:stSnd>
        <p:snd r:embed="rId13" name="548076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5;&#1090;&#1086;&#1085;&#1080;&#1085;&#1072;\Desktop\Lumen%20-%20&#1047;&#1080;&#1084;&#1072;%20(&#1041;&#1077;&#1079;%20&#1057;&#1083;&#1086;&#1074;)%20%5b&#1089;%20&#1089;&#1072;&#1081;&#1090;&#1072;%20www.ololo.fm%5d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24944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ПРЕЗЕНТАЦИЯ</a:t>
            </a:r>
            <a:r>
              <a:rPr lang="ru-RU" sz="8800" b="1" dirty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8800" b="1" dirty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8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«Зимнее волшебство»</a:t>
            </a:r>
            <a:br>
              <a:rPr lang="ru-RU" sz="8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МБДОУ  «Русско-</a:t>
            </a:r>
            <a:r>
              <a:rPr lang="ru-RU" sz="2800" b="1" dirty="0" err="1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Пычасский</a:t>
            </a:r>
            <a:r>
              <a:rPr lang="ru-RU" sz="28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д\с»</a:t>
            </a:r>
            <a:br>
              <a:rPr lang="ru-RU" sz="28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Составила: Калинина  С.С.</a:t>
            </a:r>
            <a:r>
              <a:rPr lang="ru-RU" sz="8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8000" b="1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8000" b="1" dirty="0">
              <a:ln w="18415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rgbClr val="002060">
                    <a:alpha val="60000"/>
                  </a:srgb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Lumen - Зима (Без Слов)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67200" y="321297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680">
    <p:pull/>
    <p:sndAc>
      <p:stSnd loop="1">
        <p:snd r:embed="rId3" name="548076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Миньон такой отважный,</a:t>
            </a:r>
            <a:br>
              <a:rPr lang="ru-RU" sz="3200" b="1" dirty="0" smtClean="0"/>
            </a:br>
            <a:r>
              <a:rPr lang="ru-RU" sz="3200" b="1" dirty="0" smtClean="0"/>
              <a:t>Миньон такой красивый.</a:t>
            </a:r>
            <a:br>
              <a:rPr lang="ru-RU" sz="3200" b="1" dirty="0" smtClean="0"/>
            </a:br>
            <a:r>
              <a:rPr lang="ru-RU" sz="3200" b="1" dirty="0" smtClean="0"/>
              <a:t>Хорошо нам с ним играть</a:t>
            </a:r>
            <a:br>
              <a:rPr lang="ru-RU" sz="3200" b="1" dirty="0" smtClean="0"/>
            </a:br>
            <a:r>
              <a:rPr lang="ru-RU" sz="3200" b="1" dirty="0" smtClean="0"/>
              <a:t>Можно в цель снежки метать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4272" y="3246673"/>
            <a:ext cx="4104456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08918"/>
            <a:ext cx="4038600" cy="3744417"/>
          </a:xfrm>
        </p:spPr>
      </p:pic>
    </p:spTree>
    <p:extLst>
      <p:ext uri="{BB962C8B-B14F-4D97-AF65-F5344CB8AC3E}">
        <p14:creationId xmlns:p14="http://schemas.microsoft.com/office/powerpoint/2010/main" val="1702408814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48881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Птичья столовая у нас на участке работает  без выходных.</a:t>
            </a:r>
            <a:endParaRPr lang="ru-RU" sz="32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95" y="1940361"/>
            <a:ext cx="3745668" cy="24482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998" y="3933056"/>
            <a:ext cx="3744416" cy="2376264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74" y="4437112"/>
            <a:ext cx="4494718" cy="2146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687595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>
            <a:normAutofit/>
          </a:bodyPr>
          <a:lstStyle/>
          <a:p>
            <a:r>
              <a:rPr lang="ru-RU" b="1" dirty="0" smtClean="0"/>
              <a:t>Наш участок просто диво</a:t>
            </a:r>
            <a:br>
              <a:rPr lang="ru-RU" b="1" dirty="0" smtClean="0"/>
            </a:br>
            <a:r>
              <a:rPr lang="ru-RU" b="1" dirty="0" smtClean="0"/>
              <a:t>Всё оформлено красиво!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12976"/>
            <a:ext cx="4388296" cy="34563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060" y="3212976"/>
            <a:ext cx="4038600" cy="3439143"/>
          </a:xfrm>
        </p:spPr>
      </p:pic>
    </p:spTree>
    <p:extLst>
      <p:ext uri="{BB962C8B-B14F-4D97-AF65-F5344CB8AC3E}">
        <p14:creationId xmlns:p14="http://schemas.microsoft.com/office/powerpoint/2010/main" val="3127726888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b="1" dirty="0" smtClean="0"/>
              <a:t>Юрта-дом степной</a:t>
            </a:r>
            <a:br>
              <a:rPr lang="ru-RU" b="1" dirty="0" smtClean="0"/>
            </a:br>
            <a:r>
              <a:rPr lang="ru-RU" b="1" dirty="0" smtClean="0"/>
              <a:t>Тёплый дом переносной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36912"/>
            <a:ext cx="4038600" cy="41046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636912"/>
            <a:ext cx="4316288" cy="4104630"/>
          </a:xfrm>
        </p:spPr>
      </p:pic>
    </p:spTree>
    <p:extLst>
      <p:ext uri="{BB962C8B-B14F-4D97-AF65-F5344CB8AC3E}">
        <p14:creationId xmlns:p14="http://schemas.microsoft.com/office/powerpoint/2010/main" val="719164079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Не </a:t>
            </a:r>
            <a:r>
              <a:rPr lang="ru-RU" b="1" dirty="0"/>
              <a:t>для славы мы трудились,</a:t>
            </a:r>
            <a:br>
              <a:rPr lang="ru-RU" b="1" dirty="0"/>
            </a:br>
            <a:r>
              <a:rPr lang="ru-RU" b="1" dirty="0"/>
              <a:t>С холодами дружно бились!</a:t>
            </a:r>
            <a:br>
              <a:rPr lang="ru-RU" b="1" dirty="0"/>
            </a:br>
            <a:r>
              <a:rPr lang="ru-RU" b="1" dirty="0"/>
              <a:t>Результат благих идей,</a:t>
            </a:r>
            <a:br>
              <a:rPr lang="ru-RU" b="1" dirty="0"/>
            </a:br>
            <a:r>
              <a:rPr lang="ru-RU" b="1" dirty="0"/>
              <a:t>Не для славы - для детей!</a:t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140968"/>
            <a:ext cx="4038600" cy="37170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48955"/>
            <a:ext cx="4608512" cy="3809045"/>
          </a:xfrm>
        </p:spPr>
      </p:pic>
    </p:spTree>
    <p:extLst>
      <p:ext uri="{BB962C8B-B14F-4D97-AF65-F5344CB8AC3E}">
        <p14:creationId xmlns:p14="http://schemas.microsoft.com/office/powerpoint/2010/main" val="4153349406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124744"/>
            <a:ext cx="6840760" cy="429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Снежные постройки служат не только украшением участка, но и стимулируют движения малышей, способствуют повышению двигательной активности детей</a:t>
            </a:r>
            <a:r>
              <a:rPr lang="ru-RU" sz="2800" b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</a:p>
          <a:p>
            <a:pPr indent="228600"/>
            <a:r>
              <a:rPr lang="ru-RU" sz="28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укреплению их здоровья и физического развития.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>
              <a:spcAft>
                <a:spcPts val="0"/>
              </a:spcAft>
            </a:pPr>
            <a:r>
              <a:rPr lang="ru-RU" sz="28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Дети с</a:t>
            </a:r>
            <a:r>
              <a:rPr lang="ru-RU" sz="2800" b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удовольствием играют </a:t>
            </a:r>
            <a:r>
              <a:rPr lang="ru-RU" sz="2800" b="1" dirty="0" smtClea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возле</a:t>
            </a:r>
            <a:r>
              <a:rPr lang="ru-RU" sz="24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снежных построек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60361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6759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творческих и подвижных игр, спортивных развлечений и других видов деятельности детей на свежем воздухе.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068960"/>
            <a:ext cx="6984776" cy="2952328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8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sz="5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здорового досуга детей;</a:t>
            </a:r>
          </a:p>
          <a:p>
            <a:pPr algn="l"/>
            <a:r>
              <a:rPr lang="ru-RU" sz="5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речевую деятельность детей;</a:t>
            </a:r>
          </a:p>
          <a:p>
            <a:pPr algn="l"/>
            <a:r>
              <a:rPr lang="ru-RU" sz="5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двигательную активность, зрительную внимательность, творческое воображения;</a:t>
            </a:r>
          </a:p>
          <a:p>
            <a:pPr algn="l"/>
            <a:r>
              <a:rPr lang="ru-RU" sz="5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любознательность, любовь к живой природе родного края.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511102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162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Все</a:t>
            </a:r>
            <a:r>
              <a:rPr lang="ru-RU" sz="3200" b="1" dirty="0" smtClean="0"/>
              <a:t> январские  </a:t>
            </a:r>
            <a:r>
              <a:rPr lang="ru-RU" sz="3200" b="1" dirty="0" err="1" smtClean="0"/>
              <a:t>мороэы</a:t>
            </a:r>
            <a:r>
              <a:rPr lang="ru-RU" sz="3200" b="1" dirty="0" smtClean="0"/>
              <a:t> мы порхали как стрекозы.</a:t>
            </a:r>
            <a:br>
              <a:rPr lang="ru-RU" sz="3200" b="1" dirty="0" smtClean="0"/>
            </a:br>
            <a:r>
              <a:rPr lang="ru-RU" sz="3200" b="1" dirty="0" smtClean="0"/>
              <a:t>Не страшась угроз зимы, сказку здесь лепили мы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04864"/>
            <a:ext cx="3672408" cy="442535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022" y="2208192"/>
            <a:ext cx="4038600" cy="4422027"/>
          </a:xfrm>
        </p:spPr>
      </p:pic>
    </p:spTree>
    <p:extLst>
      <p:ext uri="{BB962C8B-B14F-4D97-AF65-F5344CB8AC3E}">
        <p14:creationId xmlns:p14="http://schemas.microsoft.com/office/powerpoint/2010/main" val="2953585386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ru-RU" dirty="0" smtClean="0"/>
              <a:t>Наш участок просто диво!</a:t>
            </a:r>
            <a:br>
              <a:rPr lang="ru-RU" dirty="0" smtClean="0"/>
            </a:br>
            <a:r>
              <a:rPr lang="ru-RU" dirty="0" smtClean="0"/>
              <a:t>Вам покажем как красиво!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96952"/>
            <a:ext cx="4038600" cy="36004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498026784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b="1" dirty="0" smtClean="0"/>
              <a:t>Пешеходный переход </a:t>
            </a:r>
            <a:br>
              <a:rPr lang="ru-RU" b="1" dirty="0" smtClean="0"/>
            </a:br>
            <a:r>
              <a:rPr lang="ru-RU" b="1" dirty="0" smtClean="0"/>
              <a:t>к черепахе нас ведёт.</a:t>
            </a:r>
            <a:br>
              <a:rPr lang="ru-RU" b="1" dirty="0" smtClean="0"/>
            </a:br>
            <a:r>
              <a:rPr lang="ru-RU" sz="3200" b="1" dirty="0" smtClean="0"/>
              <a:t>Цель: перешагивание и перепрыгивание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429000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212976"/>
            <a:ext cx="4038600" cy="3024336"/>
          </a:xfrm>
        </p:spPr>
      </p:pic>
    </p:spTree>
    <p:extLst>
      <p:ext uri="{BB962C8B-B14F-4D97-AF65-F5344CB8AC3E}">
        <p14:creationId xmlns:p14="http://schemas.microsoft.com/office/powerpoint/2010/main" val="51328769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b="1" dirty="0" smtClean="0"/>
              <a:t>На участке у скамейки , появилась  царица-змейка.</a:t>
            </a:r>
            <a:br>
              <a:rPr lang="ru-RU" b="1" dirty="0" smtClean="0"/>
            </a:br>
            <a:r>
              <a:rPr lang="ru-RU" b="1" dirty="0" smtClean="0"/>
              <a:t>Ну а </a:t>
            </a:r>
            <a:r>
              <a:rPr lang="ru-RU" b="1" dirty="0" err="1" smtClean="0"/>
              <a:t>мотик</a:t>
            </a:r>
            <a:r>
              <a:rPr lang="ru-RU" b="1" dirty="0" smtClean="0"/>
              <a:t> скоростной</a:t>
            </a:r>
            <a:br>
              <a:rPr lang="ru-RU" b="1" dirty="0" smtClean="0"/>
            </a:br>
            <a:r>
              <a:rPr lang="ru-RU" b="1" dirty="0" smtClean="0"/>
              <a:t>С ветерком везёт домой.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96952"/>
            <a:ext cx="4038600" cy="36724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140968"/>
            <a:ext cx="4038600" cy="3312368"/>
          </a:xfrm>
        </p:spPr>
      </p:pic>
    </p:spTree>
    <p:extLst>
      <p:ext uri="{BB962C8B-B14F-4D97-AF65-F5344CB8AC3E}">
        <p14:creationId xmlns:p14="http://schemas.microsoft.com/office/powerpoint/2010/main" val="2127337076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83568" y="6669360"/>
            <a:ext cx="8229600" cy="45719"/>
          </a:xfrm>
        </p:spPr>
        <p:txBody>
          <a:bodyPr>
            <a:normAutofit fontScale="90000"/>
          </a:bodyPr>
          <a:lstStyle/>
          <a:p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51" y="3049700"/>
            <a:ext cx="4038600" cy="367258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2409" y="3042497"/>
            <a:ext cx="4038600" cy="3672582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764704"/>
            <a:ext cx="90934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/>
              <a:t>Цель:упражнять</a:t>
            </a:r>
            <a:r>
              <a:rPr lang="ru-RU" sz="3200" b="1" dirty="0"/>
              <a:t> в равновесии и прыжках</a:t>
            </a:r>
          </a:p>
        </p:txBody>
      </p:sp>
    </p:spTree>
    <p:extLst>
      <p:ext uri="{BB962C8B-B14F-4D97-AF65-F5344CB8AC3E}">
        <p14:creationId xmlns:p14="http://schemas.microsoft.com/office/powerpoint/2010/main" val="4285847134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Ну матрешка просто диво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3600" dirty="0" smtClean="0"/>
              <a:t>Цель :бросание мячиков и снежков в цель</a:t>
            </a:r>
            <a:br>
              <a:rPr lang="ru-RU" sz="3600" dirty="0" smtClean="0"/>
            </a:br>
            <a:r>
              <a:rPr lang="ru-RU" sz="3600" b="1" dirty="0" smtClean="0"/>
              <a:t>Улитка Том приглашает покататься верхом </a:t>
            </a:r>
            <a:br>
              <a:rPr lang="ru-RU" sz="3600" b="1" dirty="0" smtClean="0"/>
            </a:br>
            <a:r>
              <a:rPr lang="ru-RU" sz="3600" b="1" dirty="0" smtClean="0"/>
              <a:t>и пролезть бочком</a:t>
            </a:r>
            <a:r>
              <a:rPr lang="ru-RU" sz="3600" dirty="0" smtClean="0"/>
              <a:t>..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852936"/>
            <a:ext cx="4038600" cy="370222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96952"/>
            <a:ext cx="4038600" cy="3528392"/>
          </a:xfrm>
        </p:spPr>
      </p:pic>
    </p:spTree>
    <p:extLst>
      <p:ext uri="{BB962C8B-B14F-4D97-AF65-F5344CB8AC3E}">
        <p14:creationId xmlns:p14="http://schemas.microsoft.com/office/powerpoint/2010/main" val="3952298697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Любят дети пироги. Пироженки ,</a:t>
            </a:r>
            <a:br>
              <a:rPr lang="ru-RU" sz="3600" b="1" dirty="0" smtClean="0"/>
            </a:br>
            <a:r>
              <a:rPr lang="ru-RU" sz="3600" b="1" dirty="0" smtClean="0"/>
              <a:t>кексы. В печке пироги печём, </a:t>
            </a:r>
            <a:br>
              <a:rPr lang="ru-RU" sz="3600" b="1" dirty="0" smtClean="0"/>
            </a:br>
            <a:r>
              <a:rPr lang="ru-RU" sz="3600" b="1" dirty="0" smtClean="0"/>
              <a:t>ну  и греем ручки.</a:t>
            </a:r>
            <a:endParaRPr lang="ru-RU" sz="36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80928"/>
            <a:ext cx="4038600" cy="374441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456" y="2780928"/>
            <a:ext cx="4038600" cy="3600400"/>
          </a:xfrm>
        </p:spPr>
      </p:pic>
    </p:spTree>
    <p:extLst>
      <p:ext uri="{BB962C8B-B14F-4D97-AF65-F5344CB8AC3E}">
        <p14:creationId xmlns:p14="http://schemas.microsoft.com/office/powerpoint/2010/main" val="2151357013"/>
      </p:ext>
    </p:extLst>
  </p:cSld>
  <p:clrMapOvr>
    <a:masterClrMapping/>
  </p:clrMapOvr>
  <p:transition spd="slow" advTm="10000">
    <p:pull/>
    <p:sndAc>
      <p:stSnd>
        <p:snd r:embed="rId2" name="548076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100</Words>
  <Application>Microsoft Office PowerPoint</Application>
  <PresentationFormat>Экран (4:3)</PresentationFormat>
  <Paragraphs>23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«Зимнее волшебство» МБДОУ  «Русско-Пычасский  д\с» Составила: Калинина  С.С. </vt:lpstr>
      <vt:lpstr>Цель: Создание благоприятных условий для творческих и подвижных игр, спортивных развлечений и других видов деятельности детей на свежем воздухе.</vt:lpstr>
      <vt:lpstr>Все январские  мороэы мы порхали как стрекозы. Не страшась угроз зимы, сказку здесь лепили мы.</vt:lpstr>
      <vt:lpstr>Наш участок просто диво! Вам покажем как красиво!</vt:lpstr>
      <vt:lpstr>Пешеходный переход  к черепахе нас ведёт. Цель: перешагивание и перепрыгивание</vt:lpstr>
      <vt:lpstr>На участке у скамейки , появилась  царица-змейка. Ну а мотик скоростной С ветерком везёт домой.</vt:lpstr>
      <vt:lpstr>Презентация PowerPoint</vt:lpstr>
      <vt:lpstr>Ну матрешка просто диво. Цель :бросание мячиков и снежков в цель Улитка Том приглашает покататься верхом  и пролезть бочком..</vt:lpstr>
      <vt:lpstr>Любят дети пироги. Пироженки , кексы. В печке пироги печём,  ну  и греем ручки.</vt:lpstr>
      <vt:lpstr>Миньон такой отважный, Миньон такой красивый. Хорошо нам с ним играть Можно в цель снежки метать. </vt:lpstr>
      <vt:lpstr>Птичья столовая у нас на участке работает  без выходных.</vt:lpstr>
      <vt:lpstr>Наш участок просто диво Всё оформлено красиво!</vt:lpstr>
      <vt:lpstr>Юрта-дом степной Тёплый дом переносной.</vt:lpstr>
      <vt:lpstr> Не для славы мы трудились, С холодами дружно бились! Результат благих идей, Не для славы - для детей!  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Антонина</dc:creator>
  <cp:lastModifiedBy>User-pc</cp:lastModifiedBy>
  <cp:revision>77</cp:revision>
  <dcterms:created xsi:type="dcterms:W3CDTF">2015-01-02T07:44:37Z</dcterms:created>
  <dcterms:modified xsi:type="dcterms:W3CDTF">2020-11-11T15:44:16Z</dcterms:modified>
</cp:coreProperties>
</file>