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91" r:id="rId3"/>
    <p:sldId id="392" r:id="rId4"/>
    <p:sldId id="393" r:id="rId5"/>
    <p:sldId id="394" r:id="rId6"/>
    <p:sldId id="395" r:id="rId7"/>
    <p:sldId id="399" r:id="rId8"/>
    <p:sldId id="396" r:id="rId9"/>
    <p:sldId id="397" r:id="rId10"/>
    <p:sldId id="400" r:id="rId11"/>
    <p:sldId id="398" r:id="rId12"/>
    <p:sldId id="40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343" autoAdjust="0"/>
    <p:restoredTop sz="94374" autoAdjust="0"/>
  </p:normalViewPr>
  <p:slideViewPr>
    <p:cSldViewPr snapToGrid="0">
      <p:cViewPr varScale="1">
        <p:scale>
          <a:sx n="103" d="100"/>
          <a:sy n="103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6C7A5-F4F5-431C-96E6-403E92EF2F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855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5.png"/><Relationship Id="rId7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3144" y="783772"/>
            <a:ext cx="8229600" cy="4033383"/>
          </a:xfrm>
        </p:spPr>
        <p:txBody>
          <a:bodyPr>
            <a:normAutofit fontScale="70000" lnSpcReduction="2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«КРАСНЫЙ, ЖЕЛТЫЙ, ЗЕЛЕНЫЙ»</a:t>
            </a:r>
          </a:p>
          <a:p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682"/>
            <a:ext cx="3889829" cy="68323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745" y="3429000"/>
            <a:ext cx="3967255" cy="338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5493807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паутинка по проекту</a:t>
            </a:r>
            <a:endParaRPr lang="ru-RU" sz="6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8689" y="283273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1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394531"/>
              </p:ext>
            </p:extLst>
          </p:nvPr>
        </p:nvGraphicFramePr>
        <p:xfrm>
          <a:off x="-198782" y="0"/>
          <a:ext cx="12390783" cy="8043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7677">
                  <a:extLst>
                    <a:ext uri="{9D8B030D-6E8A-4147-A177-3AD203B41FA5}">
                      <a16:colId xmlns:a16="http://schemas.microsoft.com/office/drawing/2014/main" val="3232533074"/>
                    </a:ext>
                  </a:extLst>
                </a:gridCol>
                <a:gridCol w="4746520">
                  <a:extLst>
                    <a:ext uri="{9D8B030D-6E8A-4147-A177-3AD203B41FA5}">
                      <a16:colId xmlns:a16="http://schemas.microsoft.com/office/drawing/2014/main" val="617930894"/>
                    </a:ext>
                  </a:extLst>
                </a:gridCol>
                <a:gridCol w="4146586">
                  <a:extLst>
                    <a:ext uri="{9D8B030D-6E8A-4147-A177-3AD203B41FA5}">
                      <a16:colId xmlns:a16="http://schemas.microsoft.com/office/drawing/2014/main" val="3534363160"/>
                    </a:ext>
                  </a:extLst>
                </a:gridCol>
              </a:tblGrid>
              <a:tr h="469633">
                <a:tc gridSpan="3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981548"/>
                  </a:ext>
                </a:extLst>
              </a:tr>
              <a:tr h="28831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 «Познание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lvl="0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Тематические беседы: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«Знаки дорожные помни всегда»;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«О работе ГИБДД»;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«Осторожно, дорога!»;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«Транспорт на улицах города».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Разбор ситуаций: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«Как правильно перейти через дорогу?», «Какие знаки помогают пешеходу в пути?»,  «Чего не должно быть?», «Что нужно знать, если находишься на улице один?»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Квест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«В поисках светофора»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Обобщающая беседа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я узнал нового о ПДД»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 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изобразительной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деятельности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рисование: «Опасные ситуации на дороге», «Придумай новый дорожный знак», «Улицы города»;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лепка: «Веселый светофор»;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аппликация: «Дорожный знак».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 книги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Бедарев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О. «Азбука безопасности», Веревка В. «Учимся переходить дорогу», Волкова С. «Про правила дорожного движения»,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Домоховский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А. «Чудесный островок», Житков Б. «Светофор»,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Иришин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В. «Прогулка по городу», Клименко В. «Происшествия с игрушками», Кожевников В. «Светофор»,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Кончаловская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Н. «Самокат», Мигунова И. «Друг светофор», Михалков С. «Дядя Степа»,.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extLst>
                  <a:ext uri="{0D108BD9-81ED-4DB2-BD59-A6C34878D82A}">
                    <a16:rowId xmlns:a16="http://schemas.microsoft.com/office/drawing/2014/main" val="858701851"/>
                  </a:ext>
                </a:extLst>
              </a:tr>
              <a:tr h="32668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</a:t>
                      </a:r>
                      <a:r>
                        <a:rPr lang="ru-RU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конструирования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Улицы родного города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«Гаражи» 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«Машины» 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«Юный пешеход»</a:t>
                      </a:r>
                      <a:endParaRPr lang="ru-RU" sz="14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Центр игры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«Будь внимательным», «Виды перекрестков», «Доскажи словечко», «Поставь дорожный знак», «Правильно разложи», «Светофор», «Угадай-ка», «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 я, это я, это все мои друзья!», отгадывание загадок,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Сюжетно-ролевые игры: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«Регулировщик». 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Путешествие по городу»,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Подвижные игры: 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«Дорожные знаки и автомобили», «Пешеходы и автомобили», «Светофор»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Работа с родителями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консультации: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«Как научить ребенка соблюдать правила дорожного движения», «Ребёнок на улицах города».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размещение информации в родительском уголке: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«Памятка по правилам дорожного движения-обучение детей наблюдательности на улице», «Это нужно знать».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анкетирование 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«Осторожно, дорога!».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5201" marR="25201" marT="0" marB="0"/>
                </a:tc>
                <a:extLst>
                  <a:ext uri="{0D108BD9-81ED-4DB2-BD59-A6C34878D82A}">
                    <a16:rowId xmlns:a16="http://schemas.microsoft.com/office/drawing/2014/main" val="1753256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7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10720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детьми своей работы.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586" y="1539076"/>
            <a:ext cx="3638640" cy="27289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7" y="1742276"/>
            <a:ext cx="3638640" cy="2728980"/>
          </a:xfrm>
          <a:prstGeom prst="rect">
            <a:avLst/>
          </a:prstGeom>
        </p:spPr>
      </p:pic>
      <p:pic>
        <p:nvPicPr>
          <p:cNvPr id="11" name="Рисунок 10" descr="C:\Users\User\Desktop\квартальчик\пдд\IMG_259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987" y="1239328"/>
            <a:ext cx="2248745" cy="2950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квартальчик\06.09.19 Праздник осени\IMG_255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477" y="1239328"/>
            <a:ext cx="2193335" cy="2950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User\Desktop\марафон 2\20191120_155824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8176" y="4257944"/>
            <a:ext cx="3713081" cy="2487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79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0320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261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с использованием    технологии Л.В.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Свирской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«Красный, желтый, зеленый»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299" y="2391303"/>
            <a:ext cx="111213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(неделя)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и дети группы, родители.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Л.П.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сбор материала по тематике проекта.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недостаточно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значения сигнала светофора и ПДД.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детьми знаний, представлений о правилах дорожного движения;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582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0400"/>
            <a:ext cx="10515600" cy="7767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402" y="1903642"/>
            <a:ext cx="1141683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навыков безопасного поведения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дорогах, закрепление знаний о значении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сигналов светофора.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группе максимально эффективных условий для организации работы по формированию у детей навыков правильного поведения на дороге.</a:t>
            </a:r>
          </a:p>
          <a:p>
            <a:pPr lvl="0">
              <a:buFont typeface="+mj-lt"/>
              <a:buAutoNum type="arabicPeriod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717" y="3565253"/>
            <a:ext cx="2972202" cy="300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8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853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752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проектной деятельности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402" y="1785109"/>
            <a:ext cx="1141683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детей с правилами дорожного движения, строением улицы, дорожными знаками;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представления о назначении светофора и его сигналах;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детей предвидеть опасное событие, уметь, по возможности, его избегать, а при необходимости действовать.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осторожность, внимательность, самостоятельность, ответственность и осмотрительность на дороге;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познавательную активность, способствовать развитию коммуникативных навыков.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речи детей, пополнению активного и пассивного словаря детей в процессе работы над проектом;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связную речь.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навыки личной безопасности и чувство самосохранения.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00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71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проектной деятельности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522" y="190243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733" y="1567393"/>
            <a:ext cx="114939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на дорогах городов нашей страны совершаются сотни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дорожно-транспортных происшествий, в результате которых десятки детей погибают, сотни получают ранения и травмы.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дорожно-транспортный травматизм остается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приоритетной проблемой общества, требующей решения, при всеобщем участии и самыми эффективными методами.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 не умеет управлять своим поведением, поэтому изучение и доведение до автоматизма ПДД, является одной из главных задач на сегодняшний день, а способствовать этому будет работа над данным проектом.</a:t>
            </a:r>
          </a:p>
        </p:txBody>
      </p:sp>
    </p:spTree>
    <p:extLst>
      <p:ext uri="{BB962C8B-B14F-4D97-AF65-F5344CB8AC3E}">
        <p14:creationId xmlns:p14="http://schemas.microsoft.com/office/powerpoint/2010/main" val="352236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20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проектной деятельности: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255" y="293269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9402" y="1903642"/>
            <a:ext cx="116200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1этап: Выявление проблемы.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Разработка проекта.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Модель трех вопросов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Постановка цели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Формирование задач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Актуальность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этап: Организация работы над проектом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Письмо родителям о предстоящей работе над проектом,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Подбор методической, педагогической и художественной литературы, наглядного материала: видео презентации, иллюстраций, дидактических и словесных игр, просмотр мультфильмов.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Разработка плана мероприятий реализации проекта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этап: Выполнение проекта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15722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73554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родителями: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2518" y="1100667"/>
            <a:ext cx="116162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в сборе материалов для реализации проекта;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прогулки с детьми к светофору,  пешеходному переходу;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просматривание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 о ПДД;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и художественной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книжек малышек; дидактических игр.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через различные виды деятельности (творческую, продуктивную).</a:t>
            </a:r>
          </a:p>
          <a:p>
            <a:pPr lvl="0">
              <a:buFont typeface="+mj-lt"/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35" t="4474" r="6113" b="20288"/>
          <a:stretch/>
        </p:blipFill>
        <p:spPr>
          <a:xfrm>
            <a:off x="3225068" y="3667529"/>
            <a:ext cx="5741864" cy="2884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9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167533" cy="15385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проекта.</a:t>
            </a:r>
            <a:b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 (утро)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сбор. Выявление проблемы.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402" y="2632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1867" y="2136339"/>
            <a:ext cx="112737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проблемной ситуации, развитие мышления, воображения, связной речи, повышение интереса к поисково-исследовательской деятельности.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группе размещены знаки по правилам дорожного движения) Сегодня я  познакомлю вас с произведением Н. Носова «Автомобиль».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после чтения: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могло бы случиться с мальчиками во время этой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прогулки? Почему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899" y="4264208"/>
            <a:ext cx="3522132" cy="259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8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10720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трёх вопросов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522" y="161646"/>
            <a:ext cx="1277596" cy="13771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062842"/>
              </p:ext>
            </p:extLst>
          </p:nvPr>
        </p:nvGraphicFramePr>
        <p:xfrm>
          <a:off x="1476999" y="1640396"/>
          <a:ext cx="9428067" cy="4891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42689">
                  <a:extLst>
                    <a:ext uri="{9D8B030D-6E8A-4147-A177-3AD203B41FA5}">
                      <a16:colId xmlns:a16="http://schemas.microsoft.com/office/drawing/2014/main" val="178361823"/>
                    </a:ext>
                  </a:extLst>
                </a:gridCol>
                <a:gridCol w="3142689">
                  <a:extLst>
                    <a:ext uri="{9D8B030D-6E8A-4147-A177-3AD203B41FA5}">
                      <a16:colId xmlns:a16="http://schemas.microsoft.com/office/drawing/2014/main" val="1971566743"/>
                    </a:ext>
                  </a:extLst>
                </a:gridCol>
                <a:gridCol w="3142689">
                  <a:extLst>
                    <a:ext uri="{9D8B030D-6E8A-4147-A177-3AD203B41FA5}">
                      <a16:colId xmlns:a16="http://schemas.microsoft.com/office/drawing/2014/main" val="4255556786"/>
                    </a:ext>
                  </a:extLst>
                </a:gridCol>
              </a:tblGrid>
              <a:tr h="44467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мы знаем?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хотим узнать?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 можем узнать?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4342441"/>
                  </a:ext>
                </a:extLst>
              </a:tr>
              <a:tr h="4446733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Переходить нужно где светофор.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Переходить можно на зеленый свет светофора.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Машины быстро едут.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Убегать на улицу без взрослых нельзя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Переходить дорогу можно по пешеходному переходу.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Зачем на улице столько дорожных знаков?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чего нужны правила дорожного движения?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какой стороны нужно обходить автобус?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Где можно играть на улице, чтобы не попасть под машину?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Какие знаки дорожного движения бывают?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Спросить у мамы и папы.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Посмотреть в интернете.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Попросить взрослых,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чтобы почитали.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Посмотреть иллюстрации.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ru-RU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061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9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653</Words>
  <Application>Microsoft Office PowerPoint</Application>
  <PresentationFormat>Широкоэкранный</PresentationFormat>
  <Paragraphs>146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Проектная деятельность с использованием    технологии Л.В. Свирской  ПРОЕКТ   «Красный, желтый, зеленый»</vt:lpstr>
      <vt:lpstr>Цель проекта: </vt:lpstr>
      <vt:lpstr>Задачи проектной деятельности</vt:lpstr>
      <vt:lpstr>Актуальность проектной деятельности</vt:lpstr>
      <vt:lpstr>Этапы проектной деятельности: </vt:lpstr>
      <vt:lpstr>Взаимодействие с родителями: </vt:lpstr>
      <vt:lpstr>Реализация проекта. Первая половина дня (утро) Групповой сбор. Выявление проблемы.</vt:lpstr>
      <vt:lpstr>Модель трёх вопросов</vt:lpstr>
      <vt:lpstr>Системная паутинка по проекту</vt:lpstr>
      <vt:lpstr>Презентация PowerPoint</vt:lpstr>
      <vt:lpstr>Презентация детьми своей работы.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271</cp:revision>
  <dcterms:created xsi:type="dcterms:W3CDTF">2020-04-11T09:53:05Z</dcterms:created>
  <dcterms:modified xsi:type="dcterms:W3CDTF">2020-11-12T09:24:55Z</dcterms:modified>
</cp:coreProperties>
</file>