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402" r:id="rId2"/>
    <p:sldId id="406" r:id="rId3"/>
    <p:sldId id="40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343" autoAdjust="0"/>
    <p:restoredTop sz="94374" autoAdjust="0"/>
  </p:normalViewPr>
  <p:slideViewPr>
    <p:cSldViewPr snapToGrid="0">
      <p:cViewPr varScale="1">
        <p:scale>
          <a:sx n="103" d="100"/>
          <a:sy n="103" d="100"/>
        </p:scale>
        <p:origin x="13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F6857-6E45-4384-9C87-C031C0CD1F10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6C7A5-F4F5-431C-96E6-403E92EF2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91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1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1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4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07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22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7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31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1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9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1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3C37C-8737-4FBC-9C3A-C80002013EB5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9B3E-75E8-4C89-A30C-7D46885D90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8" y="-114922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1150600" cy="1100667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своей работы.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304" y="1120082"/>
            <a:ext cx="3389921" cy="254244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12" y="1100667"/>
            <a:ext cx="3387571" cy="2540678"/>
          </a:xfrm>
          <a:prstGeom prst="rect">
            <a:avLst/>
          </a:prstGeom>
        </p:spPr>
      </p:pic>
      <p:pic>
        <p:nvPicPr>
          <p:cNvPr id="20" name="Picture 3" descr="C:\Users\User\Desktop\марафон 2\20191121_11292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15546" y="1100667"/>
            <a:ext cx="3684999" cy="2607144"/>
          </a:xfrm>
          <a:prstGeom prst="rect">
            <a:avLst/>
          </a:prstGeom>
          <a:noFill/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6655" y="3941170"/>
            <a:ext cx="3664655" cy="274849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8487" y="3941170"/>
            <a:ext cx="3714118" cy="274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48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150600" cy="107207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детьми своей работы.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70" t="-629"/>
          <a:stretch/>
        </p:blipFill>
        <p:spPr>
          <a:xfrm>
            <a:off x="199402" y="1171720"/>
            <a:ext cx="3757906" cy="24391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0615" y="3951081"/>
            <a:ext cx="3802525" cy="24554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5627" y="1171720"/>
            <a:ext cx="3680744" cy="23881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1878" y="1149545"/>
            <a:ext cx="3564614" cy="24835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2329" y="3943754"/>
            <a:ext cx="3414204" cy="253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0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0629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1150600" cy="107207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детьми своей работы.</a:t>
            </a:r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402" y="1437196"/>
            <a:ext cx="114168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1" t="-910" r="-2731" b="910"/>
          <a:stretch/>
        </p:blipFill>
        <p:spPr>
          <a:xfrm>
            <a:off x="4147125" y="2148250"/>
            <a:ext cx="4244535" cy="31834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8414"/>
          <a:stretch/>
        </p:blipFill>
        <p:spPr>
          <a:xfrm>
            <a:off x="8314607" y="1829157"/>
            <a:ext cx="3662215" cy="2394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r="9515"/>
          <a:stretch/>
        </p:blipFill>
        <p:spPr>
          <a:xfrm>
            <a:off x="122349" y="1802322"/>
            <a:ext cx="3825374" cy="253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6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1828</TotalTime>
  <Words>13</Words>
  <Application>Microsoft Office PowerPoint</Application>
  <PresentationFormat>Широкоэкранный</PresentationFormat>
  <Paragraphs>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 Презентация детьми своей работы. </vt:lpstr>
      <vt:lpstr>Презентация детьми своей работы. </vt:lpstr>
      <vt:lpstr>Презентация детьми своей работы.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271</cp:revision>
  <dcterms:created xsi:type="dcterms:W3CDTF">2020-04-11T09:53:05Z</dcterms:created>
  <dcterms:modified xsi:type="dcterms:W3CDTF">2020-11-12T09:30:14Z</dcterms:modified>
</cp:coreProperties>
</file>