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56" r:id="rId3"/>
    <p:sldId id="386" r:id="rId4"/>
    <p:sldId id="34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343" autoAdjust="0"/>
    <p:restoredTop sz="94374" autoAdjust="0"/>
  </p:normalViewPr>
  <p:slideViewPr>
    <p:cSldViewPr snapToGrid="0">
      <p:cViewPr varScale="1">
        <p:scale>
          <a:sx n="103" d="100"/>
          <a:sy n="103" d="100"/>
        </p:scale>
        <p:origin x="17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3144" y="783772"/>
            <a:ext cx="8229600" cy="4033383"/>
          </a:xfrm>
        </p:spPr>
        <p:txBody>
          <a:bodyPr>
            <a:normAutofit fontScale="70000" lnSpcReduction="2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«КРАСНЫЙ, ЖЕЛТЫЙ, ЗЕЛЕНЫЙ»</a:t>
            </a:r>
          </a:p>
          <a:p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82"/>
            <a:ext cx="3889829" cy="68323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745" y="3429000"/>
            <a:ext cx="3967255" cy="338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143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757" y="613817"/>
            <a:ext cx="10511971" cy="6027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МАРАФОН ПРЕДПРИИМЧИВОСТИ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«ДОРОЖНАЯ АЗБУКА»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471" y="1216559"/>
            <a:ext cx="4789898" cy="26943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34336"/>
            <a:ext cx="4614247" cy="25955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6330" y="1216558"/>
            <a:ext cx="4789898" cy="26943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8085" y="4097231"/>
            <a:ext cx="4746173" cy="26697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582" y="1216559"/>
            <a:ext cx="1957411" cy="26943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582" y="4100531"/>
            <a:ext cx="1937145" cy="2666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471" y="71225"/>
            <a:ext cx="1005927" cy="108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22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514"/>
            <a:ext cx="12192000" cy="6872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1485"/>
            <a:ext cx="10515600" cy="718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ОТКРЫТОЕ ЗАНЯТИЕ ПО ПДД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1" y="78861"/>
            <a:ext cx="943590" cy="1017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1" y="1672186"/>
            <a:ext cx="3826328" cy="1861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1444" y="1629304"/>
            <a:ext cx="3914484" cy="19041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9045" y="1629304"/>
            <a:ext cx="3826332" cy="18612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0016" y="4162232"/>
            <a:ext cx="3855361" cy="19047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1" y="4197326"/>
            <a:ext cx="3759198" cy="1828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572" y="4162232"/>
            <a:ext cx="3747356" cy="182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4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686" y="272142"/>
            <a:ext cx="8831136" cy="49675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7" y="0"/>
            <a:ext cx="1692753" cy="161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65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12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МАРАФОН ПРЕДПРИИМЧИВОСТИ  «ДОРОЖНАЯ АЗБУКА»  </vt:lpstr>
      <vt:lpstr> ОТКРЫТОЕ ЗАНЯТИЕ ПО ПДД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270</cp:revision>
  <dcterms:created xsi:type="dcterms:W3CDTF">2020-04-11T09:53:05Z</dcterms:created>
  <dcterms:modified xsi:type="dcterms:W3CDTF">2020-11-12T09:30:47Z</dcterms:modified>
</cp:coreProperties>
</file>