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F1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AF7902-BB21-4C02-9DA6-8C0785C4C7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06A330D-B8F3-4141-85BC-18272B4EB3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02F476-BACA-4291-AC6C-1F310B419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F658-A198-4443-B3E0-B52E84A01FC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3CD531-4E43-4A27-B3F3-5E93CF6C2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1FDFE8-B977-4800-B5BD-F29BA4C80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FD78-09C2-4C81-B1A5-F76BC5393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384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625A41-00FE-47D6-B58E-11CCA033B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F25E143-19ED-4449-B8D4-934C27F16B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741D60-7A3F-46C0-8A6D-DF805BAC6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F658-A198-4443-B3E0-B52E84A01FC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B75ADA-1589-4C36-B6D9-3F6945105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6FA89E-E2B8-42E0-8178-5A54911DB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FD78-09C2-4C81-B1A5-F76BC5393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474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09F44E2-48A4-4079-B28D-D9B9980C04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923ED5F-7286-4A39-8C15-C66A65D30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734A01-93E5-461B-858B-6892AC75D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F658-A198-4443-B3E0-B52E84A01FC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09CB05-5561-4E33-B24B-C3571B861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B86F5D-B5FD-4D7F-A8D0-D6CB0CD8A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FD78-09C2-4C81-B1A5-F76BC5393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432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2E8F67-E928-4F20-AA8C-00E52FDA7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686587-003C-4F62-8306-518908F7C7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74B200-A169-4BCF-A85F-32160B418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F658-A198-4443-B3E0-B52E84A01FC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153395-365B-43FD-8553-D8A46CFE8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3CDC68-2A72-49EA-9106-B162B7BB1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FD78-09C2-4C81-B1A5-F76BC5393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175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96E323-A396-4EDA-8892-398DCBECD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A8A7C1-28AE-4D0B-B9FA-8884675E6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9ECFC9-FF81-4079-91FD-3E9A7486B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F658-A198-4443-B3E0-B52E84A01FC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EC1CF1-AEB4-43AF-9C0A-C21444959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C056D5-1A88-41D9-9BED-8156FD454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FD78-09C2-4C81-B1A5-F76BC5393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128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04F930-DD52-4B69-943A-DFFF67E25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538654-A748-457F-8784-89CCA0E485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2ACE39C-CB21-43CD-8C3E-D426F4EE07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0213C97-FF7E-4245-B64E-41A662A1C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F658-A198-4443-B3E0-B52E84A01FC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CF73F7F-FA05-491B-8F2E-9C87A8DF6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D5A39C3-316E-4224-96A0-9C4F55E52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FD78-09C2-4C81-B1A5-F76BC5393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89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C86F22-BEFE-408C-8ABC-D1E4A1308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2A042B-7504-49DB-9EB3-2D7BE749BA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AC97D7-A306-484F-AC4B-E06D59232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C4DB7F1-F919-4268-8C87-C6EE0BAA80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C9A7D32-F2B8-46C8-A5DD-D718B66100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054E411-3B52-4749-986A-E95B2B5D3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F658-A198-4443-B3E0-B52E84A01FC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4E7C4E8-5D2D-4402-A221-408013906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429F126-A6CF-47B1-8CB1-E8627A64C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FD78-09C2-4C81-B1A5-F76BC5393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758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385C8B-2F96-4F3D-9372-51CFEA217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85EA200-ED93-4433-B27E-E6A7E256A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F658-A198-4443-B3E0-B52E84A01FC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0ADDD4E-D8B3-4490-9A19-B2391FFA9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71B34E3-BC63-4FAA-B460-03A6710ED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FD78-09C2-4C81-B1A5-F76BC5393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264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3B1C695-B2D1-44D4-ADCB-FE7A5F281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F658-A198-4443-B3E0-B52E84A01FC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FB86C3C-ADFD-40F8-95CC-2841C4BC0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C6C3AEF-F9F4-46B6-8133-3DFEA0E82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FD78-09C2-4C81-B1A5-F76BC5393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61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E8124A-171F-4499-BB01-DF9DBAA34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6612C1-D4B1-4FD1-8A59-2690CC80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C33E778-8045-4952-9069-47B0429DFC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A80A54-0041-4A07-AEAE-AEB4FB9D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F658-A198-4443-B3E0-B52E84A01FC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F5A439-DFEE-4C92-A867-9538E9280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EEC78EC-57A2-4C9D-B743-89EB60997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FD78-09C2-4C81-B1A5-F76BC5393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670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96DD51-C4A1-40E2-863B-03A56F487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DB3AF11-7B13-4317-8D43-06809770EF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7AC296C-F536-46EF-B15D-7B946002D9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7E1A09B-3FCE-4780-A9B2-B5740098A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F658-A198-4443-B3E0-B52E84A01FC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D59C658-67E4-48C4-8DA6-B7D16BD00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A3D8C1F-849B-4EC3-9825-27DF096F8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FD78-09C2-4C81-B1A5-F76BC5393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540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865237-6825-4A2B-801C-A340F29E2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19A5C62-7319-49F9-A84A-3E03B81CC3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31721C-796A-48D0-8733-6C03D03629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8F658-A198-4443-B3E0-B52E84A01FC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916EC8-F977-49C5-B9D8-E9804A03D8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2F4BDE-E4F6-41A5-93BE-9B0B40DE4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8FD78-09C2-4C81-B1A5-F76BC53935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847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45ED37F-069B-4A8F-8312-B697DBB604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12192000" cy="70104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DEB60D-3BFB-47DD-A248-BEA96B515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7236" y="365125"/>
            <a:ext cx="4446563" cy="1351133"/>
          </a:xfrm>
        </p:spPr>
        <p:txBody>
          <a:bodyPr>
            <a:normAutofit/>
          </a:bodyPr>
          <a:lstStyle/>
          <a:p>
            <a:r>
              <a:rPr lang="ru-RU" sz="7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лишний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52CC53-10B7-4F0F-85AB-D6E85284E34C}"/>
              </a:ext>
            </a:extLst>
          </p:cNvPr>
          <p:cNvSpPr txBox="1"/>
          <p:nvPr/>
        </p:nvSpPr>
        <p:spPr>
          <a:xfrm>
            <a:off x="8412480" y="4298443"/>
            <a:ext cx="3615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Д/с№310</a:t>
            </a:r>
          </a:p>
          <a:p>
            <a:pPr algn="ctr"/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Пупышева Ирина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88046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F4FC828-06F3-4C32-A89F-D96CCDB86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322AEF-A5A4-4184-9080-404CDBA22B8F}"/>
              </a:ext>
            </a:extLst>
          </p:cNvPr>
          <p:cNvSpPr txBox="1"/>
          <p:nvPr/>
        </p:nvSpPr>
        <p:spPr>
          <a:xfrm>
            <a:off x="1758462" y="2039814"/>
            <a:ext cx="799044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СПАСИБО!</a:t>
            </a:r>
          </a:p>
        </p:txBody>
      </p:sp>
    </p:spTree>
    <p:extLst>
      <p:ext uri="{BB962C8B-B14F-4D97-AF65-F5344CB8AC3E}">
        <p14:creationId xmlns:p14="http://schemas.microsoft.com/office/powerpoint/2010/main" val="2792918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13</Words>
  <Application>Microsoft Office PowerPoint</Application>
  <PresentationFormat>Широкоэкранный</PresentationFormat>
  <Paragraphs>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4 лишний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8</cp:revision>
  <dcterms:created xsi:type="dcterms:W3CDTF">2020-10-06T10:53:02Z</dcterms:created>
  <dcterms:modified xsi:type="dcterms:W3CDTF">2020-11-12T13:13:56Z</dcterms:modified>
</cp:coreProperties>
</file>