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3300"/>
    <a:srgbClr val="CCFFCC"/>
    <a:srgbClr val="CC99FF"/>
    <a:srgbClr val="666699"/>
    <a:srgbClr val="FFFFF3"/>
    <a:srgbClr val="FFFFCC"/>
    <a:srgbClr val="9999FF"/>
    <a:srgbClr val="996633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4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3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3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6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6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5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7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4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4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8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01BAF-C687-4209-9F58-0DD534BDCAE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9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135" y="331159"/>
            <a:ext cx="10132142" cy="1015663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990099"/>
                </a:solidFill>
                <a:latin typeface="Book Antiqua" pitchFamily="18" charset="0"/>
              </a:rPr>
              <a:t>An interview with Celebrity </a:t>
            </a:r>
            <a:endParaRPr lang="ru-RU" sz="6000" b="1" dirty="0">
              <a:solidFill>
                <a:srgbClr val="990099"/>
              </a:solidFill>
              <a:latin typeface="Book Antiqua" pitchFamily="18" charset="0"/>
            </a:endParaRPr>
          </a:p>
        </p:txBody>
      </p:sp>
      <p:pic>
        <p:nvPicPr>
          <p:cNvPr id="2" name="Picture 2" descr="Пенелопа Крус — Вегетарианец | Veggie Peo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910" y="1546385"/>
            <a:ext cx="5781367" cy="512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3123" y="2214704"/>
            <a:ext cx="4552336" cy="3785652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marL="571500" indent="-571500" algn="ctr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990099"/>
                </a:solidFill>
                <a:latin typeface="Book Antiqua" pitchFamily="18" charset="0"/>
              </a:rPr>
              <a:t>What do you know about Penelope Cruz?</a:t>
            </a:r>
          </a:p>
          <a:p>
            <a:pPr marL="571500" indent="-571500" algn="ctr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990099"/>
                </a:solidFill>
                <a:latin typeface="Book Antiqua" pitchFamily="18" charset="0"/>
              </a:rPr>
              <a:t>What questions would you like to ask her?</a:t>
            </a:r>
            <a:endParaRPr lang="ru-RU" sz="4000" dirty="0">
              <a:solidFill>
                <a:srgbClr val="990099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1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7869" y="149934"/>
            <a:ext cx="11321845" cy="707886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990099"/>
                </a:solidFill>
                <a:latin typeface="Book Antiqua" pitchFamily="18" charset="0"/>
              </a:rPr>
              <a:t>Read the interview and complete the questions.</a:t>
            </a:r>
            <a:endParaRPr lang="ru-RU" sz="4000" dirty="0">
              <a:solidFill>
                <a:srgbClr val="990099"/>
              </a:solidFill>
              <a:latin typeface="Book Antiqu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881" y="961056"/>
            <a:ext cx="8509819" cy="579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08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238" y="137636"/>
            <a:ext cx="11985523" cy="707886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990099"/>
                </a:solidFill>
                <a:latin typeface="Book Antiqua" pitchFamily="18" charset="0"/>
              </a:rPr>
              <a:t>Look at the pictures and talk about Penelope Cruz.</a:t>
            </a:r>
            <a:endParaRPr lang="ru-RU" sz="4000" dirty="0">
              <a:solidFill>
                <a:srgbClr val="990099"/>
              </a:solidFill>
              <a:latin typeface="Book Antiqua" pitchFamily="18" charset="0"/>
            </a:endParaRPr>
          </a:p>
        </p:txBody>
      </p:sp>
      <p:pic>
        <p:nvPicPr>
          <p:cNvPr id="3076" name="Picture 4" descr="Жара и домашние животные: как помочь вашему питомцу перенести жа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379" y="3758481"/>
            <a:ext cx="4720388" cy="274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Мадрид весной - События и погода в Мадриде в марте, апреле и ма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442" y="937726"/>
            <a:ext cx="3616262" cy="271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Японская ед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200" y="3758481"/>
            <a:ext cx="4128396" cy="274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Национальный балет Испании завершает тур в Москве - Российский  государственный музыкальный телерадиоцент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266" y="946581"/>
            <a:ext cx="3616263" cy="270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271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238" y="137636"/>
            <a:ext cx="11985523" cy="2554545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990099"/>
                </a:solidFill>
                <a:latin typeface="Book Antiqua" pitchFamily="18" charset="0"/>
              </a:rPr>
              <a:t>Who is your </a:t>
            </a:r>
            <a:r>
              <a:rPr lang="en-US" sz="4000" dirty="0" err="1">
                <a:solidFill>
                  <a:srgbClr val="990099"/>
                </a:solidFill>
                <a:latin typeface="Book Antiqua" pitchFamily="18" charset="0"/>
              </a:rPr>
              <a:t>favourite</a:t>
            </a:r>
            <a:r>
              <a:rPr lang="en-US" sz="4000" dirty="0">
                <a:solidFill>
                  <a:srgbClr val="990099"/>
                </a:solidFill>
                <a:latin typeface="Book Antiqua" pitchFamily="18" charset="0"/>
              </a:rPr>
              <a:t> actor, singer etc.? Imagine you are interviewing them. Write down some questions you would like to ask them. Present your questions to the class.</a:t>
            </a:r>
            <a:endParaRPr lang="ru-RU" sz="4000" dirty="0">
              <a:solidFill>
                <a:srgbClr val="990099"/>
              </a:solidFill>
              <a:latin typeface="Book Antiqua" pitchFamily="18" charset="0"/>
            </a:endParaRPr>
          </a:p>
        </p:txBody>
      </p:sp>
      <p:pic>
        <p:nvPicPr>
          <p:cNvPr id="4100" name="Picture 4" descr="Знаменитости, которые росли в нищете. Часть 2 - PEOPLETA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99" y="2992028"/>
            <a:ext cx="9525000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722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72</Words>
  <Application>Microsoft Office PowerPoint</Application>
  <PresentationFormat>Произвольный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82</cp:revision>
  <dcterms:created xsi:type="dcterms:W3CDTF">2020-01-24T07:27:00Z</dcterms:created>
  <dcterms:modified xsi:type="dcterms:W3CDTF">2020-11-12T07:17:41Z</dcterms:modified>
</cp:coreProperties>
</file>