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1749-16B2-4CCD-9247-01EC61D7BE3A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FF183-0A63-4BE2-BEFB-9AB0EF6B7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616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1749-16B2-4CCD-9247-01EC61D7BE3A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FF183-0A63-4BE2-BEFB-9AB0EF6B7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499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1749-16B2-4CCD-9247-01EC61D7BE3A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FF183-0A63-4BE2-BEFB-9AB0EF6B7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935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1749-16B2-4CCD-9247-01EC61D7BE3A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FF183-0A63-4BE2-BEFB-9AB0EF6B7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12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1749-16B2-4CCD-9247-01EC61D7BE3A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FF183-0A63-4BE2-BEFB-9AB0EF6B7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855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1749-16B2-4CCD-9247-01EC61D7BE3A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FF183-0A63-4BE2-BEFB-9AB0EF6B7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962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1749-16B2-4CCD-9247-01EC61D7BE3A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FF183-0A63-4BE2-BEFB-9AB0EF6B7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225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1749-16B2-4CCD-9247-01EC61D7BE3A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FF183-0A63-4BE2-BEFB-9AB0EF6B7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628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1749-16B2-4CCD-9247-01EC61D7BE3A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FF183-0A63-4BE2-BEFB-9AB0EF6B7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317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1749-16B2-4CCD-9247-01EC61D7BE3A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FF183-0A63-4BE2-BEFB-9AB0EF6B7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317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71749-16B2-4CCD-9247-01EC61D7BE3A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FF183-0A63-4BE2-BEFB-9AB0EF6B7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100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71749-16B2-4CCD-9247-01EC61D7BE3A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FF183-0A63-4BE2-BEFB-9AB0EF6B76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056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3768" y="332655"/>
            <a:ext cx="4391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МБОУ Блюдчанская СШ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Чановский район Новосибирской области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1151428"/>
            <a:ext cx="644118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Устный журнал </a:t>
            </a:r>
          </a:p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«Листая страницы истории»</a:t>
            </a:r>
            <a:endParaRPr lang="ru-RU" sz="44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63333" y="4714111"/>
            <a:ext cx="4774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Работу выполнила Иванова Кристина, 5 класс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Руководитель Н. А. Матинова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89986" y="5561919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2020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1029" name="Picture 5" descr="https://ds04.infourok.ru/uploads/ex/1293/00137382-7962dfd8/img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42" t="5450" r="16878"/>
          <a:stretch/>
        </p:blipFill>
        <p:spPr bwMode="auto">
          <a:xfrm>
            <a:off x="251520" y="2924944"/>
            <a:ext cx="4020903" cy="368013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36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:\DCIM\153___11\IMG_9593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66" t="9188" r="4728" b="10256"/>
          <a:stretch/>
        </p:blipFill>
        <p:spPr bwMode="auto">
          <a:xfrm rot="16200000">
            <a:off x="-576572" y="1088739"/>
            <a:ext cx="6408712" cy="47525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:\DCIM\153___11\IMG_9594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68" t="11275" r="4487" b="8761"/>
          <a:stretch/>
        </p:blipFill>
        <p:spPr bwMode="auto">
          <a:xfrm rot="16200000">
            <a:off x="4390699" y="2198006"/>
            <a:ext cx="5372735" cy="35699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868144" y="548680"/>
            <a:ext cx="26116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 страница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62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76256" y="260648"/>
            <a:ext cx="18854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2 страница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H:\DCIM\153___11\IMG_9595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42" t="7692" r="4808" b="14530"/>
          <a:stretch/>
        </p:blipFill>
        <p:spPr bwMode="auto">
          <a:xfrm rot="16200000">
            <a:off x="-772272" y="1397095"/>
            <a:ext cx="6080031" cy="41764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:\DCIM\153___11\IMG_9596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574" t="13462" r="5449" b="9829"/>
          <a:stretch/>
        </p:blipFill>
        <p:spPr bwMode="auto">
          <a:xfrm rot="16200000">
            <a:off x="3777087" y="1553966"/>
            <a:ext cx="5760639" cy="41821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4224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88224" y="183701"/>
            <a:ext cx="18854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3</a:t>
            </a:r>
            <a:r>
              <a:rPr lang="ru-RU" sz="2800" b="1" dirty="0" smtClean="0">
                <a:solidFill>
                  <a:srgbClr val="002060"/>
                </a:solidFill>
              </a:rPr>
              <a:t> страница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H:\DCIM\153___11\IMG_9597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27" t="13889" r="5610" b="6838"/>
          <a:stretch/>
        </p:blipFill>
        <p:spPr bwMode="auto">
          <a:xfrm rot="16200000">
            <a:off x="-772271" y="1397095"/>
            <a:ext cx="6224047" cy="43204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:\DCIM\153___11\IMG_9598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04" t="18269" r="5930" b="1656"/>
          <a:stretch/>
        </p:blipFill>
        <p:spPr bwMode="auto">
          <a:xfrm rot="16200000">
            <a:off x="3779912" y="1700807"/>
            <a:ext cx="5904655" cy="40324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5690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020272" y="332656"/>
            <a:ext cx="18854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4</a:t>
            </a:r>
            <a:r>
              <a:rPr lang="ru-RU" sz="2800" b="1" dirty="0" smtClean="0">
                <a:solidFill>
                  <a:srgbClr val="002060"/>
                </a:solidFill>
              </a:rPr>
              <a:t> страница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H:\DCIM\153___11\IMG_9601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1" t="8921" r="5288" b="7585"/>
          <a:stretch/>
        </p:blipFill>
        <p:spPr bwMode="auto">
          <a:xfrm rot="16200000">
            <a:off x="-720588" y="1376771"/>
            <a:ext cx="6120680" cy="43204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:\DCIM\153___11\IMG_9602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46" t="8655" r="5609" b="9125"/>
          <a:stretch/>
        </p:blipFill>
        <p:spPr bwMode="auto">
          <a:xfrm rot="16200000">
            <a:off x="3845684" y="1997411"/>
            <a:ext cx="5542280" cy="3657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3822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32240" y="332655"/>
            <a:ext cx="18854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5 страница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H:\DCIM\153___11\IMG_9599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906" t="17628" r="4647" b="9332"/>
          <a:stretch/>
        </p:blipFill>
        <p:spPr bwMode="auto">
          <a:xfrm rot="16200000">
            <a:off x="4355976" y="2060848"/>
            <a:ext cx="5112567" cy="38164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:\DCIM\153___11\IMG_9600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68" t="9403" r="4807" b="10470"/>
          <a:stretch/>
        </p:blipFill>
        <p:spPr bwMode="auto">
          <a:xfrm rot="16200000">
            <a:off x="-540568" y="1196750"/>
            <a:ext cx="6192689" cy="44644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1436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020272" y="332656"/>
            <a:ext cx="18854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6</a:t>
            </a:r>
            <a:r>
              <a:rPr lang="ru-RU" sz="2800" b="1" dirty="0" smtClean="0">
                <a:solidFill>
                  <a:srgbClr val="002060"/>
                </a:solidFill>
              </a:rPr>
              <a:t> страница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1413" y="724696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Викторина</a:t>
            </a:r>
          </a:p>
          <a:p>
            <a:r>
              <a:rPr lang="ru-RU" sz="1600" dirty="0" smtClean="0"/>
              <a:t>1. Назовите </a:t>
            </a:r>
            <a:r>
              <a:rPr lang="ru-RU" sz="1600" dirty="0"/>
              <a:t>дату празднования Дня народного единства. </a:t>
            </a:r>
            <a:r>
              <a:rPr lang="ru-RU" sz="1600" b="1" dirty="0"/>
              <a:t>(4 ноября)</a:t>
            </a:r>
            <a:endParaRPr lang="ru-RU" sz="1600" dirty="0"/>
          </a:p>
          <a:p>
            <a:r>
              <a:rPr lang="ru-RU" sz="1600" dirty="0" smtClean="0"/>
              <a:t>2. О </a:t>
            </a:r>
            <a:r>
              <a:rPr lang="ru-RU" sz="1600" dirty="0"/>
              <a:t>каком единстве идёт речь в названии праздника? </a:t>
            </a:r>
            <a:r>
              <a:rPr lang="ru-RU" sz="1600" b="1" dirty="0"/>
              <a:t>(Не только и не столько о национальном и территориальном, сколько о единстве народного духа</a:t>
            </a:r>
            <a:r>
              <a:rPr lang="ru-RU" sz="1600" dirty="0"/>
              <a:t>)</a:t>
            </a:r>
          </a:p>
          <a:p>
            <a:r>
              <a:rPr lang="ru-RU" sz="1600" dirty="0" smtClean="0"/>
              <a:t>3. Какое </a:t>
            </a:r>
            <a:r>
              <a:rPr lang="ru-RU" sz="1600" dirty="0"/>
              <a:t>историческое событие стало основой для этого праздника? </a:t>
            </a:r>
            <a:r>
              <a:rPr lang="ru-RU" sz="1600" b="1" dirty="0"/>
              <a:t>(Освобождение русского народа от польских интервентов)</a:t>
            </a:r>
            <a:endParaRPr lang="ru-RU" sz="1600" dirty="0"/>
          </a:p>
          <a:p>
            <a:r>
              <a:rPr lang="ru-RU" sz="1600" dirty="0" smtClean="0"/>
              <a:t>4. Почему</a:t>
            </a:r>
            <a:r>
              <a:rPr lang="ru-RU" sz="1600" dirty="0"/>
              <a:t>, на ваш взгляд, именно это событие является символом народного единства? </a:t>
            </a:r>
            <a:r>
              <a:rPr lang="ru-RU" sz="1600" b="1" dirty="0"/>
              <a:t>(Русский народ продемонстрировал неслыханное единство воли и духа.)</a:t>
            </a:r>
            <a:endParaRPr lang="ru-RU" sz="1600" dirty="0"/>
          </a:p>
          <a:p>
            <a:r>
              <a:rPr lang="ru-RU" sz="1600" dirty="0" smtClean="0"/>
              <a:t>5. Назовите </a:t>
            </a:r>
            <a:r>
              <a:rPr lang="ru-RU" sz="1600" dirty="0"/>
              <a:t>главных героев этого освобождения? </a:t>
            </a:r>
            <a:r>
              <a:rPr lang="ru-RU" sz="1600" b="1" dirty="0"/>
              <a:t>(Кузьма Минин и Дмитрий Пожарский)</a:t>
            </a:r>
            <a:endParaRPr lang="ru-RU" sz="1600" dirty="0"/>
          </a:p>
          <a:p>
            <a:r>
              <a:rPr lang="ru-RU" sz="1600" dirty="0" smtClean="0"/>
              <a:t>6. В </a:t>
            </a:r>
            <a:r>
              <a:rPr lang="ru-RU" sz="1600" dirty="0"/>
              <a:t>каком году Россия начала праздновать этот день? </a:t>
            </a:r>
            <a:r>
              <a:rPr lang="ru-RU" sz="1600" b="1" dirty="0"/>
              <a:t>(В 2005 году)</a:t>
            </a:r>
            <a:endParaRPr lang="ru-RU" sz="1600" dirty="0"/>
          </a:p>
          <a:p>
            <a:r>
              <a:rPr lang="ru-RU" sz="1600" dirty="0" smtClean="0"/>
              <a:t>7. Где </a:t>
            </a:r>
            <a:r>
              <a:rPr lang="ru-RU" sz="1600" dirty="0"/>
              <a:t>установлен памятник Минину и Пожарскому</a:t>
            </a:r>
            <a:r>
              <a:rPr lang="ru-RU" sz="1600" b="1" dirty="0"/>
              <a:t>? (В Москве на Красной площади; Нижний Новгород)</a:t>
            </a:r>
            <a:endParaRPr lang="ru-RU" sz="1600" dirty="0"/>
          </a:p>
          <a:p>
            <a:r>
              <a:rPr lang="ru-RU" sz="1600" dirty="0" smtClean="0"/>
              <a:t>8. Какой </a:t>
            </a:r>
            <a:r>
              <a:rPr lang="ru-RU" sz="1600" dirty="0"/>
              <a:t>ещё праздник отмечается в этот день? </a:t>
            </a:r>
            <a:r>
              <a:rPr lang="ru-RU" sz="1600" b="1" dirty="0"/>
              <a:t>(Праздник в честь Казанской иконы Божьей Матери)</a:t>
            </a:r>
            <a:endParaRPr lang="ru-RU" sz="1600" dirty="0"/>
          </a:p>
          <a:p>
            <a:r>
              <a:rPr lang="ru-RU" sz="1600" dirty="0" smtClean="0"/>
              <a:t>9. Почему </a:t>
            </a:r>
            <a:r>
              <a:rPr lang="ru-RU" sz="1600" dirty="0"/>
              <a:t>считается, что этот сравнительно молодой праздник – не новшество, а своего рода возвращение к традициям? </a:t>
            </a:r>
            <a:r>
              <a:rPr lang="ru-RU" sz="1600" b="1" dirty="0"/>
              <a:t>(Потому что День Казанской иконы Божьей Матери и день памяти о героях освобождения отмечался по указу царя Алексея Михайловича с 1649 года)</a:t>
            </a:r>
            <a:endParaRPr lang="ru-RU" sz="1600" dirty="0"/>
          </a:p>
          <a:p>
            <a:r>
              <a:rPr lang="ru-RU" sz="1600" dirty="0" smtClean="0"/>
              <a:t>10. Что </a:t>
            </a:r>
            <a:r>
              <a:rPr lang="ru-RU" sz="1600" dirty="0"/>
              <a:t>такое смута? </a:t>
            </a:r>
            <a:r>
              <a:rPr lang="ru-RU" sz="1600" b="1" dirty="0"/>
              <a:t>(Социальный, духовный, экономический, политический кризис, поставивший страну на грань гибели на рубеже 16-17 веков. Время безвластия и самозванства)</a:t>
            </a:r>
            <a:endParaRPr lang="ru-RU" sz="1600" dirty="0"/>
          </a:p>
          <a:p>
            <a:r>
              <a:rPr lang="ru-RU" sz="1600" dirty="0" smtClean="0"/>
              <a:t>11. Чем </a:t>
            </a:r>
            <a:r>
              <a:rPr lang="ru-RU" sz="1600" dirty="0"/>
              <a:t>закончилась смутное время? </a:t>
            </a:r>
            <a:r>
              <a:rPr lang="ru-RU" sz="1600" b="1" dirty="0"/>
              <a:t>(Началом царствования Михаила Романова)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66866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50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Нина</dc:creator>
  <cp:lastModifiedBy>Нина</cp:lastModifiedBy>
  <cp:revision>9</cp:revision>
  <dcterms:created xsi:type="dcterms:W3CDTF">2020-11-08T04:48:43Z</dcterms:created>
  <dcterms:modified xsi:type="dcterms:W3CDTF">2020-11-09T06:29:04Z</dcterms:modified>
</cp:coreProperties>
</file>