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 rot="-1066324">
            <a:off x="617538" y="3922713"/>
            <a:ext cx="2509837" cy="2527300"/>
            <a:chOff x="494947" y="417279"/>
            <a:chExt cx="2417578" cy="2421351"/>
          </a:xfrm>
        </p:grpSpPr>
        <p:sp>
          <p:nvSpPr>
            <p:cNvPr id="6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10"/>
            <p:cNvSpPr/>
            <p:nvPr/>
          </p:nvSpPr>
          <p:spPr>
            <a:xfrm>
              <a:off x="590646" y="417140"/>
              <a:ext cx="2321242" cy="2320968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8" name="Picture 13" descr="stickie-shadow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14456" y="436040"/>
              <a:ext cx="404704" cy="46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4" descr="stickie-shadow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-5400000">
              <a:off x="637932" y="2282410"/>
              <a:ext cx="404704" cy="461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7" descr="TitleCard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43346">
            <a:off x="2855913" y="2587625"/>
            <a:ext cx="5773737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overBan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613" y="5060950"/>
            <a:ext cx="1968500" cy="534988"/>
          </a:xfrm>
        </p:spPr>
        <p:txBody>
          <a:bodyPr anchor="t"/>
          <a:lstStyle>
            <a:lvl1pPr algn="ctr">
              <a:defRPr sz="22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0F8B126-7A16-4680-99CE-3FA5D1AAAA1E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700" y="4135438"/>
            <a:ext cx="2085975" cy="835025"/>
          </a:xfrm>
        </p:spPr>
        <p:txBody>
          <a:bodyPr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200" y="5510213"/>
            <a:ext cx="738188" cy="425450"/>
          </a:xfrm>
        </p:spPr>
        <p:txBody>
          <a:bodyPr/>
          <a:lstStyle>
            <a:lvl1pPr algn="r">
              <a:defRPr smtClean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4722903C-39F3-4311-AF75-6305AB276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9126-7ED2-4574-A059-4C1DBC4FF79C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1CA7F-856E-471C-84FF-A875E29F5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AC001-4D2C-4B8A-9DA6-83F59E273FCF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6FC46-BA35-4223-976F-1BEA24F72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5A344-4627-4F7F-97E8-9DED98671414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2B4A5-8235-4BFD-A9D4-395F5FE2E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7C1F6-7964-4702-9CE7-8A3653D4B7BD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289AB-0961-4959-9618-F57B81E38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3BC42-EE71-47D9-8A63-900E3AE12745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21646-6D64-4DDD-9233-2C382D5E6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2"/>
          <p:cNvSpPr>
            <a:spLocks/>
          </p:cNvSpPr>
          <p:nvPr/>
        </p:nvSpPr>
        <p:spPr bwMode="auto">
          <a:xfrm rot="20274567">
            <a:off x="3933825" y="4281488"/>
            <a:ext cx="1289050" cy="72231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33"/>
          <p:cNvSpPr>
            <a:spLocks/>
          </p:cNvSpPr>
          <p:nvPr/>
        </p:nvSpPr>
        <p:spPr bwMode="auto">
          <a:xfrm rot="9377604">
            <a:off x="3925888" y="3316288"/>
            <a:ext cx="1289050" cy="722312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3A7C4-46EE-4E0B-8CE7-11C4009CC945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44FFC-3E09-43FA-9466-B13EBBA82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C5AE3-7938-4D07-8F9F-D6CD5F592988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D300-BF9B-4025-91A0-2DA69684F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7C615-DD90-42C3-9FD6-C5FD253915B7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11E0D-BB55-437D-8280-5276DB6D8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CE905-9ECD-4735-842C-B68A9B3ECB09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10119-C003-48AC-9CA9-5FA6267FF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ap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90500"/>
            <a:ext cx="27813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D3904-BBE7-41C1-8586-2717BE81EF11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B54B-0901-4B6B-8AC5-358B4CB12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50863" y="436563"/>
            <a:ext cx="80422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2038350"/>
            <a:ext cx="74676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0863" y="6148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fld id="{96BB9062-59BE-420C-8FBE-415E8A9DFCAB}" type="datetimeFigureOut">
              <a:rPr lang="ru-RU"/>
              <a:pPr>
                <a:defRPr/>
              </a:pPr>
              <a:t>27.05.2013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3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538" y="6148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 smtClean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>
              <a:defRPr/>
            </a:pPr>
            <a:fld id="{433C7DAB-C4EE-4D4F-9EE4-78FDE2E5B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73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800" kern="1200"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57213" indent="-228600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416050" indent="-182563" algn="l" defTabSz="457200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blogs.privet.ru/community/la_shanson/101419706" TargetMode="External"/><Relationship Id="rId7" Type="http://schemas.openxmlformats.org/officeDocument/2006/relationships/image" Target="../media/image28.gif"/><Relationship Id="rId2" Type="http://schemas.openxmlformats.org/officeDocument/2006/relationships/hyperlink" Target="http://www.vsegda.tv/index.php?mod=arcticle&amp;id=7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hyperlink" Target="http://shkolazhizni.ru/archive/0/n-1072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196786">
            <a:off x="608013" y="3621088"/>
            <a:ext cx="32829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346450" y="2814638"/>
            <a:ext cx="4846638" cy="15986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Герои волшебных сказок.</a:t>
            </a:r>
            <a:br>
              <a:rPr lang="ru-RU" sz="32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3200" dirty="0" smtClean="0"/>
              <a:t>Баба Яга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360000">
            <a:off x="4400550" y="4556125"/>
            <a:ext cx="3694113" cy="10398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 smtClean="0"/>
              <a:t>Автор: </a:t>
            </a:r>
          </a:p>
          <a:p>
            <a:pPr>
              <a:lnSpc>
                <a:spcPct val="80000"/>
              </a:lnSpc>
            </a:pPr>
            <a:r>
              <a:rPr lang="ru-RU" sz="1700" smtClean="0">
                <a:latin typeface="Arial" charset="0"/>
              </a:rPr>
              <a:t>Ученик 5 Г класса школы №6 города Пушкино Лапшинов Алексей</a:t>
            </a:r>
          </a:p>
        </p:txBody>
      </p:sp>
      <p:pic>
        <p:nvPicPr>
          <p:cNvPr id="13316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61593">
            <a:off x="544513" y="827088"/>
            <a:ext cx="21447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6225" y="188913"/>
            <a:ext cx="22923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8625" y="528638"/>
            <a:ext cx="12192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121150" y="188913"/>
            <a:ext cx="4878388" cy="1547812"/>
          </a:xfrm>
        </p:spPr>
        <p:txBody>
          <a:bodyPr/>
          <a:lstStyle/>
          <a:p>
            <a:r>
              <a:rPr lang="ru-RU" sz="3200" smtClean="0"/>
              <a:t>Использованные ресурсы: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4456113" y="2205038"/>
            <a:ext cx="44894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>
                <a:latin typeface="Cambria" pitchFamily="18" charset="0"/>
                <a:hlinkClick r:id="rId2"/>
              </a:rPr>
              <a:t>http://www.vsegda.tv/index.php?mod=arcticle&amp;id=71</a:t>
            </a:r>
            <a:endParaRPr lang="ru-RU">
              <a:latin typeface="Cambria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>
                <a:latin typeface="Cambria" pitchFamily="18" charset="0"/>
                <a:hlinkClick r:id="rId3"/>
              </a:rPr>
              <a:t>http://blogs.privet.ru/community/la_shanson/101419706</a:t>
            </a:r>
            <a:endParaRPr lang="ru-RU">
              <a:latin typeface="Cambria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>
                <a:latin typeface="Cambria" pitchFamily="18" charset="0"/>
                <a:hlinkClick r:id="rId4"/>
              </a:rPr>
              <a:t>http://shkolazhizni.ru/archive/0/n-10720/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6550" y="5229225"/>
            <a:ext cx="8191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5334000"/>
            <a:ext cx="9525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5400675"/>
            <a:ext cx="9525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6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7950" y="765175"/>
            <a:ext cx="4127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4094163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140200" y="1196975"/>
            <a:ext cx="4584700" cy="4752975"/>
          </a:xfrm>
        </p:spPr>
        <p:txBody>
          <a:bodyPr/>
          <a:lstStyle/>
          <a:p>
            <a:pPr algn="l"/>
            <a:r>
              <a:rPr lang="ru-RU" sz="2800" smtClean="0"/>
              <a:t>Баба-яга - один из самых популярных героев русской сказки. </a:t>
            </a:r>
            <a:br>
              <a:rPr lang="ru-RU" sz="2800" smtClean="0"/>
            </a:br>
            <a:r>
              <a:rPr lang="ru-RU" sz="2800" smtClean="0"/>
              <a:t>Она живёт в ма­ленькой избушке, затерявшейся «за трид­цатью озерами», в тридесятом царстве, а иногда даже и под землей.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511175" y="142875"/>
            <a:ext cx="8040688" cy="1227138"/>
          </a:xfrm>
        </p:spPr>
        <p:txBody>
          <a:bodyPr/>
          <a:lstStyle/>
          <a:p>
            <a:pPr algn="l"/>
            <a:r>
              <a:rPr lang="ru-RU" sz="2000" b="1" smtClean="0"/>
              <a:t>Чтобы добрать­ся до неё, герой должен одолеть трудный путь, пройти через «дремучий лес, где све­та белого не видно».</a:t>
            </a:r>
          </a:p>
        </p:txBody>
      </p:sp>
      <p:pic>
        <p:nvPicPr>
          <p:cNvPr id="1536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70013"/>
            <a:ext cx="4281488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06525"/>
            <a:ext cx="4241800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49275"/>
            <a:ext cx="5418137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292725" y="404813"/>
            <a:ext cx="3660775" cy="5945187"/>
          </a:xfrm>
        </p:spPr>
        <p:txBody>
          <a:bodyPr/>
          <a:lstStyle/>
          <a:p>
            <a:pPr algn="l"/>
            <a:r>
              <a:rPr lang="ru-RU" sz="2400" smtClean="0"/>
              <a:t>Уже само наименование - яга - означа­ет «злая» и одновременно «больная». </a:t>
            </a:r>
            <a:br>
              <a:rPr lang="ru-RU" sz="2400" smtClean="0"/>
            </a:br>
            <a:r>
              <a:rPr lang="ru-RU" sz="2400" smtClean="0"/>
              <a:t>С ним связана и такая постоянная примета бабы-яги, как костяная нога (кстати, в не­которых славянских языках слово «ягая» обозначает человека с больной ногой).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smtClean="0"/>
              <a:t>Ин­тересно, что уже в 1200 году одного новго­родского посадника прозвали «ягиницей» за склочный и сварливый характер. </a:t>
            </a:r>
            <a:br>
              <a:rPr lang="ru-RU" sz="2000" smtClean="0"/>
            </a:br>
            <a:r>
              <a:rPr lang="ru-RU" sz="2000" smtClean="0"/>
              <a:t>Но в литературе она упоминается совсем недав­но — первую сказку о бабе-яге любитель-фольклорист М.Н. Макаров опубликовал лишь в 1820 г.</a:t>
            </a:r>
          </a:p>
        </p:txBody>
      </p:sp>
      <p:pic>
        <p:nvPicPr>
          <p:cNvPr id="1741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44675"/>
            <a:ext cx="592455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smtClean="0"/>
              <a:t> Обычно баба-яга живёт в глухом лесу в маленькой избушке. Попасть к ней,  не просто: ведь для это­го надо переместиться из мира людей в сказку. Поэтому необычен и даже странен внешний вид её жилища. Перед нами не традиционная русская изба, а сказочный домик, который стоит на курьих ножках и всегда обращён «к лесу передом». </a:t>
            </a:r>
          </a:p>
        </p:txBody>
      </p:sp>
      <p:pic>
        <p:nvPicPr>
          <p:cNvPr id="1843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9891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5113" y="0"/>
            <a:ext cx="63341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148263" y="2919413"/>
            <a:ext cx="3516312" cy="3705225"/>
          </a:xfrm>
        </p:spPr>
        <p:txBody>
          <a:bodyPr/>
          <a:lstStyle/>
          <a:p>
            <a:pPr algn="l"/>
            <a:r>
              <a:rPr lang="ru-RU" sz="1800" smtClean="0"/>
              <a:t> </a:t>
            </a:r>
            <a:r>
              <a:rPr lang="ru-RU" sz="2000" smtClean="0"/>
              <a:t>Поэтому, добравшись до него, герой должен произ­нести волшебные слова: «Избушка, избуш­ка, повернись ко мне передом, а к лесу за­дом!» . </a:t>
            </a:r>
            <a:br>
              <a:rPr lang="ru-RU" sz="2000" smtClean="0"/>
            </a:br>
            <a:r>
              <a:rPr lang="ru-RU" sz="2000" smtClean="0"/>
              <a:t>Попробуем разобраться, что же это значит и откуда взялись в лесу «курьи ножки». </a:t>
            </a:r>
          </a:p>
        </p:txBody>
      </p:sp>
      <p:pic>
        <p:nvPicPr>
          <p:cNvPr id="19459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" y="836613"/>
            <a:ext cx="40195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smtClean="0"/>
              <a:t> </a:t>
            </a:r>
          </a:p>
        </p:txBody>
      </p:sp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07950" y="49213"/>
            <a:ext cx="87772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Возможно, кто-то видел, как вок­руг векового дерева змеятся по земле кор­ни. Они цепко держатся за землю и не да­ют дереву упасть даже в сильный ветер. Не случайно, что лесные жители - охотники, сборщики шишек, пчеловоды - старались использовать такие пни как основание для небольших домиков-заимок, где можно бы­ло провести ночь, не опасаясь диких зве­рей. А народная фантазия превратила их в «курьи ножки».</a:t>
            </a: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060575"/>
            <a:ext cx="38417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060575"/>
            <a:ext cx="38100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smtClean="0"/>
              <a:t> </a:t>
            </a:r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395288" y="404813"/>
            <a:ext cx="85693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Баба-яга - персонаж на редкость много­ликий. Она действует в сказках практиче­ски всех народов Европы, но не менее хо­рошо известна и на других континентах. И всегда она тесно связана с живой природой и, как часть её, то помогает герою, то вре­дит ему. Правда, имена у неё другие - Шамус-баба, Лаума, Сюоятар, или просто бабица.</a:t>
            </a:r>
          </a:p>
        </p:txBody>
      </p:sp>
      <p:pic>
        <p:nvPicPr>
          <p:cNvPr id="2150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676400"/>
            <a:ext cx="354488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74838"/>
            <a:ext cx="4760912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TC101790492[[fn=Тетрадь для рисования]]</Template>
  <TotalTime>93</TotalTime>
  <Words>331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Cambria</vt:lpstr>
      <vt:lpstr>Arial</vt:lpstr>
      <vt:lpstr>Rage Italic</vt:lpstr>
      <vt:lpstr>Calibri</vt:lpstr>
      <vt:lpstr>Sketchbook</vt:lpstr>
      <vt:lpstr>Sketchbook</vt:lpstr>
      <vt:lpstr>Sketchbook</vt:lpstr>
      <vt:lpstr>Sketchbook</vt:lpstr>
      <vt:lpstr>Герои волшебных сказок. Баба Яга</vt:lpstr>
      <vt:lpstr>Баба-яга - один из самых популярных героев русской сказки.  Она живёт в ма­ленькой избушке, затерявшейся «за трид­цатью озерами», в тридесятом царстве, а иногда даже и под землей. </vt:lpstr>
      <vt:lpstr>Чтобы добрать­ся до неё, герой должен одолеть трудный путь, пройти через «дремучий лес, где све­та белого не видно».</vt:lpstr>
      <vt:lpstr>Уже само наименование - яга - означа­ет «злая» и одновременно «больная».  С ним связана и такая постоянная примета бабы-яги, как костяная нога (кстати, в не­которых славянских языках слово «ягая» обозначает человека с больной ногой).</vt:lpstr>
      <vt:lpstr>Ин­тересно, что уже в 1200 году одного новго­родского посадника прозвали «ягиницей» за склочный и сварливый характер.  Но в литературе она упоминается совсем недав­но — первую сказку о бабе-яге любитель-фольклорист М.Н. Макаров опубликовал лишь в 1820 г.</vt:lpstr>
      <vt:lpstr> Обычно баба-яга живёт в глухом лесу в маленькой избушке. Попасть к ней,  не просто: ведь для это­го надо переместиться из мира людей в сказку. Поэтому необычен и даже странен внешний вид её жилища. Перед нами не традиционная русская изба, а сказочный домик, который стоит на курьих ножках и всегда обращён «к лесу передом». </vt:lpstr>
      <vt:lpstr> Поэтому, добравшись до него, герой должен произ­нести волшебные слова: «Избушка, избуш­ка, повернись ко мне передом, а к лесу за­дом!» .  Попробуем разобраться, что же это значит и откуда взялись в лесу «курьи ножки». </vt:lpstr>
      <vt:lpstr> </vt:lpstr>
      <vt:lpstr> </vt:lpstr>
      <vt:lpstr>Использованные ресурсы: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волшебных сказок. Баба Яга</dc:title>
  <dc:creator>н</dc:creator>
  <cp:lastModifiedBy>Андрей</cp:lastModifiedBy>
  <cp:revision>19</cp:revision>
  <dcterms:created xsi:type="dcterms:W3CDTF">2012-07-15T15:55:41Z</dcterms:created>
  <dcterms:modified xsi:type="dcterms:W3CDTF">2013-05-27T13:16:07Z</dcterms:modified>
</cp:coreProperties>
</file>