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0647F0-FD33-48CB-8D40-675C2215E753}" type="datetimeFigureOut">
              <a:rPr lang="ru-RU" smtClean="0"/>
              <a:t>чт 05.11.20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D8BD19-05E7-4011-B7FE-43CE7851522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D8BD19-05E7-4011-B7FE-43CE78515228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D8BD19-05E7-4011-B7FE-43CE78515228}" type="slidenum">
              <a:rPr lang="ru-RU" smtClean="0"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чт 05.11.20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чт 05.11.20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чт 05.11.20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чт 05.11.20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чт 05.11.20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чт 05.11.20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чт 05.11.20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чт 05.11.20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чт 05.11.20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чт 05.11.20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чт 05.11.20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чт 05.11.20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068838"/>
          </a:xfrm>
        </p:spPr>
        <p:txBody>
          <a:bodyPr>
            <a:normAutofit fontScale="90000"/>
          </a:bodyPr>
          <a:lstStyle/>
          <a:p>
            <a:pPr algn="ctr" eaLnBrk="0" hangingPunct="0">
              <a:tabLst>
                <a:tab pos="2970213" algn="ctr"/>
                <a:tab pos="5940425" algn="r"/>
              </a:tabLst>
            </a:pPr>
            <a:r>
              <a:rPr lang="ru-RU" sz="1800" b="1" dirty="0" smtClean="0">
                <a:latin typeface="Times New Roman" pitchFamily="18" charset="0"/>
                <a:cs typeface="Calibri" pitchFamily="34" charset="0"/>
              </a:rPr>
              <a:t>Муниципальное бюджетное дошкольное образовательное учреждение                                 </a:t>
            </a:r>
            <a:br>
              <a:rPr lang="ru-RU" sz="1800" b="1" dirty="0" smtClean="0">
                <a:latin typeface="Times New Roman" pitchFamily="18" charset="0"/>
                <a:cs typeface="Calibri" pitchFamily="34" charset="0"/>
              </a:rPr>
            </a:br>
            <a:r>
              <a:rPr lang="ru-RU" sz="1800" b="1" dirty="0" smtClean="0">
                <a:latin typeface="Times New Roman" pitchFamily="18" charset="0"/>
                <a:cs typeface="Calibri" pitchFamily="34" charset="0"/>
              </a:rPr>
              <a:t>  детский сад №67 </a:t>
            </a:r>
            <a:r>
              <a:rPr lang="ru-RU" sz="1800" b="1" dirty="0" smtClean="0">
                <a:cs typeface="Calibri" pitchFamily="34" charset="0"/>
              </a:rPr>
              <a:t>«</a:t>
            </a:r>
            <a:r>
              <a:rPr lang="ru-RU" sz="1800" b="1" dirty="0" smtClean="0">
                <a:latin typeface="Times New Roman" pitchFamily="18" charset="0"/>
                <a:cs typeface="Calibri" pitchFamily="34" charset="0"/>
              </a:rPr>
              <a:t>Аистёнок</a:t>
            </a:r>
            <a:r>
              <a:rPr lang="ru-RU" sz="1800" b="1" dirty="0" smtClean="0">
                <a:cs typeface="Calibri" pitchFamily="34" charset="0"/>
              </a:rPr>
              <a:t>»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b="1" dirty="0" err="1" smtClean="0">
                <a:latin typeface="Times New Roman" pitchFamily="18" charset="0"/>
                <a:cs typeface="Calibri" pitchFamily="34" charset="0"/>
              </a:rPr>
              <a:t>Старооскольского</a:t>
            </a:r>
            <a:r>
              <a:rPr lang="ru-RU" sz="1800" b="1" dirty="0" smtClean="0">
                <a:latin typeface="Times New Roman" pitchFamily="18" charset="0"/>
                <a:cs typeface="Calibri" pitchFamily="34" charset="0"/>
              </a:rPr>
              <a:t> городского округа</a:t>
            </a: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4507894"/>
          </a:xfrm>
        </p:spPr>
        <p:txBody>
          <a:bodyPr/>
          <a:lstStyle/>
          <a:p>
            <a:pPr algn="ctr"/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«Принципы </a:t>
            </a: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бережливого производства </a:t>
            </a:r>
            <a:endParaRPr lang="ru-RU" sz="24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в детском саду»</a:t>
            </a: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Подготовила воспитатель</a:t>
            </a:r>
          </a:p>
          <a:p>
            <a:pPr algn="r"/>
            <a:r>
              <a:rPr lang="ru-RU" sz="2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Ищук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Е.Г.</a:t>
            </a:r>
          </a:p>
          <a:p>
            <a:pPr algn="r"/>
            <a:endPara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2020 год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3357562"/>
            <a:ext cx="3143272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285728"/>
            <a:ext cx="7498080" cy="5962672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Изменения в современном мире приводят к ускорению ритма жизни. Поэтому в образовательный и воспитательный процесс необходимо включать игровую и познавательную деятельность по формированию бережливого отношения к окружающему миру, ресурсам и времени. Экономия времени и минимизация потерь – таковы принципы бережливого производства, внедряемого в детский сад.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214290"/>
            <a:ext cx="7790712" cy="6357982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4400" i="1" u="sng" dirty="0" smtClean="0">
                <a:latin typeface="Times New Roman" pitchFamily="18" charset="0"/>
                <a:cs typeface="Times New Roman" pitchFamily="18" charset="0"/>
              </a:rPr>
              <a:t>Одним </a:t>
            </a:r>
            <a:r>
              <a:rPr lang="ru-RU" sz="4400" i="1" u="sng" dirty="0" smtClean="0">
                <a:latin typeface="Times New Roman" pitchFamily="18" charset="0"/>
                <a:cs typeface="Times New Roman" pitchFamily="18" charset="0"/>
              </a:rPr>
              <a:t>из инструментов бережливого производства является принцип 5С. </a:t>
            </a:r>
            <a:endParaRPr lang="ru-RU" sz="4400" i="1" u="sng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3600" i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Что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такое система 5С?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Это система организации рабочего пространства, обеспечивающая эффективное и безопасное выполнение работ, получила свое наименование от первых букв названий составляющих ее этапов:</a:t>
            </a:r>
          </a:p>
          <a:p>
            <a:pPr algn="just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 Сортировка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 - «Избавься от ненужного!»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  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Ненужные предметы ведут к потере пространства, времени и денег. Все предметы классифицируются на три категории: «нужные», «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нужные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не срочно» и «ненужные». В соответствии с присвоенным статусом определяется место хранения каждого предмета.</a:t>
            </a:r>
          </a:p>
          <a:p>
            <a:pPr algn="just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- 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Соблюдение порядка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 - «Каждая вещь на своем месте!» Расположили предметы так, чтобы их было легко найти и использовать.</a:t>
            </a:r>
          </a:p>
          <a:p>
            <a:pPr algn="just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- 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Содержание в чистоте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 -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«Содержи рабочее место в чистоте!» Сделай свое место комфортным и безопасным.</a:t>
            </a:r>
          </a:p>
          <a:p>
            <a:pPr algn="just"/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- Стандартизация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 -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«Создай стандарт рабочего места». Стандартизируй все улучшения, проведенные в процессе.</a:t>
            </a:r>
          </a:p>
          <a:p>
            <a:pPr algn="just"/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-  Совершенствование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 - «Постоянно совершенствуй свое рабочее место!» Сделай так, чтобы система 5С стала неотъемлемой частью твоей жизни.  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sun9-5.userapi.com/3fyvTHT92A8lLnKDLHdPWCuahDhjdteqHD7ezg/NDVIiaWueh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85728"/>
            <a:ext cx="3786214" cy="3357586"/>
          </a:xfrm>
          <a:prstGeom prst="rect">
            <a:avLst/>
          </a:prstGeom>
          <a:noFill/>
        </p:spPr>
      </p:pic>
      <p:pic>
        <p:nvPicPr>
          <p:cNvPr id="3076" name="Picture 4" descr="https://sun9-40.userapi.com/Yms4_rXiygFd2Tlor-wl7dN3oFNDflsgG-CD7g/kb3tl4HyJF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285728"/>
            <a:ext cx="4584709" cy="4937125"/>
          </a:xfrm>
          <a:prstGeom prst="rect">
            <a:avLst/>
          </a:prstGeom>
          <a:noFill/>
        </p:spPr>
      </p:pic>
      <p:pic>
        <p:nvPicPr>
          <p:cNvPr id="3078" name="Picture 6" descr="https://sun9-73.userapi.com/v-vaGD2joJxI2lHt6bMarSvQxvJE5ArHphKBww/wYhd9L77WfM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85918" y="3286124"/>
            <a:ext cx="3656015" cy="35718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357166"/>
            <a:ext cx="7933588" cy="1428760"/>
          </a:xfrm>
        </p:spPr>
        <p:txBody>
          <a:bodyPr>
            <a:norm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Алгоритм – это схема, в которую заложена определенная информация, которая несет систему методов и приемов обеспечивающую эффективное запоминание, воспроизведение и сохранение информации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 descr="https://sun9-15.userapi.com/32xN-3pyYrkX0XnCieGEsmE1OaiyYF2yOFVUqg/htLeEBGtAX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1928802"/>
            <a:ext cx="2786082" cy="3500462"/>
          </a:xfrm>
          <a:prstGeom prst="rect">
            <a:avLst/>
          </a:prstGeom>
          <a:noFill/>
        </p:spPr>
      </p:pic>
      <p:pic>
        <p:nvPicPr>
          <p:cNvPr id="20484" name="Picture 4" descr="https://sun9-44.userapi.com/1ty1vvbm_dnTfzIg4tsOi3PoZPVTapfCZyoZPA/kYkKLmW6VL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4810" y="3714752"/>
            <a:ext cx="2786082" cy="3143248"/>
          </a:xfrm>
          <a:prstGeom prst="rect">
            <a:avLst/>
          </a:prstGeom>
          <a:noFill/>
        </p:spPr>
      </p:pic>
      <p:pic>
        <p:nvPicPr>
          <p:cNvPr id="20486" name="Picture 6" descr="https://sun9-6.userapi.com/Fg3RblcBgZ50ex4kvEnW7EnVT1uLroUNdzGKYQ/FNPIBcN96MQ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14942" y="1571612"/>
            <a:ext cx="3727453" cy="307579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8" name="Picture 4" descr="https://sun9-40.userapi.com/DytdbwqLI52CIptxBEMBBwVItRZ5zbHpSFB_pA/yQoJKrf6pS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48" y="928670"/>
            <a:ext cx="4702177" cy="5008539"/>
          </a:xfrm>
          <a:prstGeom prst="rect">
            <a:avLst/>
          </a:prstGeom>
          <a:noFill/>
        </p:spPr>
      </p:pic>
      <p:pic>
        <p:nvPicPr>
          <p:cNvPr id="21506" name="Picture 2" descr="https://sun9-6.userapi.com/c843D_m2tHC6-HB9j_uoZU0HK9rI0VokLVoG8w/dye2MlGhl-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357166"/>
            <a:ext cx="4000528" cy="2857520"/>
          </a:xfrm>
          <a:prstGeom prst="rect">
            <a:avLst/>
          </a:prstGeom>
          <a:noFill/>
        </p:spPr>
      </p:pic>
      <p:pic>
        <p:nvPicPr>
          <p:cNvPr id="7" name="Picture 6" descr="https://sun9-65.userapi.com/Q9U8AC4kWc71MTmEninFikut3jwfswnSRHps6A/aVDyN6Qd9Rw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5984" y="3714752"/>
            <a:ext cx="3429024" cy="28575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s://sun9-60.userapi.com/LgwDK-h7YZgWFISAQO8AqV-rPDuSGG9aQbm0iw/DoOscGCbSM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571480"/>
            <a:ext cx="4202111" cy="4786346"/>
          </a:xfrm>
          <a:prstGeom prst="rect">
            <a:avLst/>
          </a:prstGeom>
          <a:noFill/>
        </p:spPr>
      </p:pic>
      <p:pic>
        <p:nvPicPr>
          <p:cNvPr id="23556" name="Picture 4" descr="https://sun9-73.userapi.com/lxvQ5u7KdAG1hPoq-el9j9_9Sl7wHL0nBf8jNQ/aL4cbHbhmyk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8" y="285728"/>
            <a:ext cx="3084511" cy="5365729"/>
          </a:xfrm>
          <a:prstGeom prst="rect">
            <a:avLst/>
          </a:prstGeom>
          <a:noFill/>
        </p:spPr>
      </p:pic>
      <p:pic>
        <p:nvPicPr>
          <p:cNvPr id="23558" name="Picture 6" descr="https://sun9-74.userapi.com/jFLadaQCI7Bwjp3-zkP759VWveCX5uwHzb6Nag/wz4w_9aHfGo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57422" y="3429000"/>
            <a:ext cx="3441701" cy="34289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214290"/>
            <a:ext cx="7862150" cy="6034110"/>
          </a:xfrm>
        </p:spPr>
        <p:txBody>
          <a:bodyPr>
            <a:noAutofit/>
          </a:bodyPr>
          <a:lstStyle/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Принципы бережливого производства, внедренные в ДОУ, своей главной задачей ставят воспитание в детях бережливого мировоззрения. Например, изучая тему воды, дошкольникам непременно расскажут и покажут, что запасы воды в мире ограничены, водные ресурсы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нужно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беречь и рационально использовать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Система принципов бережливости распространяется и на ликвидацию потерь в материальном отношении. Так, например, рациональное использование бумаги и прочих канцелярских товаров исключает излишние траты и экономит финансы.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0" name="Picture 4" descr="https://prezentacii.info/wp-content/uploads/2018/09/gVNQ4hqrd0xam8pl/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428604"/>
            <a:ext cx="7358082" cy="60007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65</TotalTime>
  <Words>167</Words>
  <PresentationFormat>Экран (4:3)</PresentationFormat>
  <Paragraphs>25</Paragraphs>
  <Slides>9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Солнцестояние</vt:lpstr>
      <vt:lpstr>Муниципальное бюджетное дошкольное образовательное учреждение                                    детский сад №67 «Аистёнок» Старооскольского городского округа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                                   детский сад №67 «Аистёнок» Старооскольского городского округа </dc:title>
  <dc:creator>Пользователь</dc:creator>
  <cp:lastModifiedBy>Пользователь</cp:lastModifiedBy>
  <cp:revision>8</cp:revision>
  <dcterms:created xsi:type="dcterms:W3CDTF">2020-11-05T09:50:16Z</dcterms:created>
  <dcterms:modified xsi:type="dcterms:W3CDTF">2020-11-05T11:38:48Z</dcterms:modified>
</cp:coreProperties>
</file>