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66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02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07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15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927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94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2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57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89167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019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969AFE9-3A06-4FA1-B141-796F21ABF82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339CD7E-EF3F-46C0-B264-D3826D9D3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8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4835" y="2118972"/>
            <a:ext cx="9068586" cy="2590800"/>
          </a:xfrm>
        </p:spPr>
        <p:txBody>
          <a:bodyPr/>
          <a:lstStyle/>
          <a:p>
            <a:r>
              <a:rPr lang="en-US" sz="6000" dirty="0"/>
              <a:t>Spotlight 8</a:t>
            </a:r>
            <a:br>
              <a:rPr lang="en-US" sz="6000" dirty="0"/>
            </a:br>
            <a:r>
              <a:rPr lang="en-US" sz="6000" dirty="0"/>
              <a:t>culture corner 4</a:t>
            </a:r>
            <a:endParaRPr lang="ru-RU" sz="6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824ACB-13BA-4726-B483-CC1021E45BEC}"/>
              </a:ext>
            </a:extLst>
          </p:cNvPr>
          <p:cNvSpPr txBox="1"/>
          <p:nvPr/>
        </p:nvSpPr>
        <p:spPr>
          <a:xfrm>
            <a:off x="1491020" y="4777273"/>
            <a:ext cx="712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Подготовила: учитель английского языка ГБОУ СОШ №385</a:t>
            </a:r>
          </a:p>
          <a:p>
            <a:r>
              <a:rPr lang="ru-RU" dirty="0"/>
              <a:t>Крохина Ксения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290942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891" y="245430"/>
            <a:ext cx="6553200" cy="1213915"/>
          </a:xfrm>
        </p:spPr>
        <p:txBody>
          <a:bodyPr>
            <a:normAutofit/>
          </a:bodyPr>
          <a:lstStyle/>
          <a:p>
            <a:r>
              <a:rPr lang="en-US" sz="4400" b="1" dirty="0"/>
              <a:t>Describe the picture</a:t>
            </a:r>
            <a:endParaRPr lang="ru-RU" sz="4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472" y="1176266"/>
            <a:ext cx="7332037" cy="5499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43344" y="1376219"/>
            <a:ext cx="399934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Who is on this picture?</a:t>
            </a:r>
          </a:p>
          <a:p>
            <a:r>
              <a:rPr lang="en-US" sz="3000" dirty="0"/>
              <a:t>What is he doing?</a:t>
            </a:r>
          </a:p>
          <a:p>
            <a:r>
              <a:rPr lang="en-US" sz="3000" dirty="0"/>
              <a:t>What is he wearing?</a:t>
            </a:r>
          </a:p>
          <a:p>
            <a:r>
              <a:rPr lang="en-US" sz="3000" dirty="0"/>
              <a:t>Where is he from?</a:t>
            </a:r>
          </a:p>
          <a:p>
            <a:r>
              <a:rPr lang="en-US" sz="3000" dirty="0"/>
              <a:t>What other parts of the United Kingdom do you know?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03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073" y="403629"/>
            <a:ext cx="10058400" cy="393192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Today we are going to:</a:t>
            </a:r>
          </a:p>
          <a:p>
            <a:r>
              <a:rPr lang="en-US" sz="2800" dirty="0"/>
              <a:t>Read the text about national costumes of the British Isles</a:t>
            </a:r>
          </a:p>
          <a:p>
            <a:r>
              <a:rPr lang="en-US" sz="2800" dirty="0"/>
              <a:t>Learn new names of clothes</a:t>
            </a:r>
          </a:p>
          <a:p>
            <a:r>
              <a:rPr lang="en-US" sz="2800" dirty="0"/>
              <a:t>Learn how to describe a costume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85"/>
          <a:stretch/>
        </p:blipFill>
        <p:spPr>
          <a:xfrm>
            <a:off x="7860144" y="1843610"/>
            <a:ext cx="3805385" cy="4572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9067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704" y="-77163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Vocabulary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6" y="1096354"/>
            <a:ext cx="5103092" cy="560000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Long-sleeved dress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Knee-high white socks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Black shoes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Tall black hat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Lace cap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Long full skirt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White apron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Stockings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Basket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70723" y="1110835"/>
            <a:ext cx="6919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Платье с длинными рукавами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87607" y="1757425"/>
            <a:ext cx="4508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Белые гольфы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9939" y="2367071"/>
            <a:ext cx="5408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Черные туфли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0219" y="2958371"/>
            <a:ext cx="5220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Высокая черная шляпа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20219" y="3586363"/>
            <a:ext cx="5432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Кружевной чепчик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87607" y="4166799"/>
            <a:ext cx="5688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Длинная объемная юбка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20219" y="4722781"/>
            <a:ext cx="5080759" cy="583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Белый передник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25795" y="5341918"/>
            <a:ext cx="2931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Чулки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34214" y="5962396"/>
            <a:ext cx="252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Корзина</a:t>
            </a:r>
          </a:p>
        </p:txBody>
      </p:sp>
    </p:spTree>
    <p:extLst>
      <p:ext uri="{BB962C8B-B14F-4D97-AF65-F5344CB8AC3E}">
        <p14:creationId xmlns:p14="http://schemas.microsoft.com/office/powerpoint/2010/main" val="30580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990" y="234084"/>
            <a:ext cx="8779164" cy="757382"/>
          </a:xfrm>
        </p:spPr>
        <p:txBody>
          <a:bodyPr/>
          <a:lstStyle/>
          <a:p>
            <a:pPr algn="ctr"/>
            <a:r>
              <a:rPr lang="en-US" dirty="0"/>
              <a:t>Vocabulary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692" y="1177785"/>
            <a:ext cx="4354946" cy="503658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Pleated woolen skirt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Goatskin bag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Cloak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White trousers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Loose white shirt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A pad of bells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Ribbon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Handkerchief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24399" y="1093806"/>
            <a:ext cx="7490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Плиссированная шерстяная юбка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1600" y="1625957"/>
            <a:ext cx="6105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Сумка из козлиной кожи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01600" y="2178542"/>
            <a:ext cx="4627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Булавка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05637" y="2742883"/>
            <a:ext cx="3934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Плащ, накидка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33636" y="3309569"/>
            <a:ext cx="4719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Белые брюки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1600" y="3844385"/>
            <a:ext cx="622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Свободная белая рубашка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4399" y="4435492"/>
            <a:ext cx="5676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Повязка с колокольчиками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399" y="4981183"/>
            <a:ext cx="220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Лента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33636" y="5527997"/>
            <a:ext cx="1607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Платок</a:t>
            </a:r>
          </a:p>
        </p:txBody>
      </p:sp>
    </p:spTree>
    <p:extLst>
      <p:ext uri="{BB962C8B-B14F-4D97-AF65-F5344CB8AC3E}">
        <p14:creationId xmlns:p14="http://schemas.microsoft.com/office/powerpoint/2010/main" val="100408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09" y="100645"/>
            <a:ext cx="3564739" cy="4752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054" y="3597009"/>
            <a:ext cx="4556313" cy="3246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682" y="2118708"/>
            <a:ext cx="3625278" cy="4582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72"/>
          <a:stretch/>
        </p:blipFill>
        <p:spPr>
          <a:xfrm>
            <a:off x="7218421" y="100645"/>
            <a:ext cx="4913040" cy="3380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41745" y="5338618"/>
            <a:ext cx="3163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e.g</a:t>
            </a:r>
            <a:r>
              <a:rPr lang="en-US" sz="2000" dirty="0"/>
              <a:t>. I see pleated woolen skirt in the first picture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9346" y="443344"/>
            <a:ext cx="2964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Find new words in the pictures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6604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018" y="412865"/>
            <a:ext cx="7199746" cy="39097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Today we have learned: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new names of clothes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traditional costumes in the British Isles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how to describe a costume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67" r="64127" b="37540"/>
          <a:stretch/>
        </p:blipFill>
        <p:spPr>
          <a:xfrm>
            <a:off x="8861805" y="329737"/>
            <a:ext cx="2923796" cy="2727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85" t="33855" b="37736"/>
          <a:stretch/>
        </p:blipFill>
        <p:spPr>
          <a:xfrm>
            <a:off x="5052291" y="3057236"/>
            <a:ext cx="3086139" cy="3094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2" t="31771" r="31192" b="38305"/>
          <a:stretch/>
        </p:blipFill>
        <p:spPr>
          <a:xfrm>
            <a:off x="411018" y="3728826"/>
            <a:ext cx="2729346" cy="2764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9999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232</TotalTime>
  <Words>199</Words>
  <Application>Microsoft Office PowerPoint</Application>
  <PresentationFormat>Широкоэкранный</PresentationFormat>
  <Paragraphs>58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Garamond</vt:lpstr>
      <vt:lpstr>Савон</vt:lpstr>
      <vt:lpstr>Spotlight 8 culture corner 4</vt:lpstr>
      <vt:lpstr>Describe the picture</vt:lpstr>
      <vt:lpstr>Презентация PowerPoint</vt:lpstr>
      <vt:lpstr>Vocabulary</vt:lpstr>
      <vt:lpstr>Vocabulary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Spotlight 8 culture corner 4</dc:title>
  <dc:creator>User</dc:creator>
  <cp:lastModifiedBy>Hamilton Rose</cp:lastModifiedBy>
  <cp:revision>19</cp:revision>
  <dcterms:created xsi:type="dcterms:W3CDTF">2019-12-17T14:40:45Z</dcterms:created>
  <dcterms:modified xsi:type="dcterms:W3CDTF">2020-11-12T15:02:47Z</dcterms:modified>
</cp:coreProperties>
</file>