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5D9EA-F057-4A62-B9A9-E530388938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B996-549D-48DA-91DE-027EEBF6BC2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5D9EA-F057-4A62-B9A9-E530388938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B996-549D-48DA-91DE-027EEBF6BC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5D9EA-F057-4A62-B9A9-E530388938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B996-549D-48DA-91DE-027EEBF6BC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5D9EA-F057-4A62-B9A9-E530388938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B996-549D-48DA-91DE-027EEBF6BC2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5D9EA-F057-4A62-B9A9-E530388938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B996-549D-48DA-91DE-027EEBF6BC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5D9EA-F057-4A62-B9A9-E530388938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B996-549D-48DA-91DE-027EEBF6BC2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5D9EA-F057-4A62-B9A9-E530388938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B996-549D-48DA-91DE-027EEBF6BC2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5D9EA-F057-4A62-B9A9-E530388938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B996-549D-48DA-91DE-027EEBF6BC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5D9EA-F057-4A62-B9A9-E530388938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B996-549D-48DA-91DE-027EEBF6BC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5D9EA-F057-4A62-B9A9-E530388938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B996-549D-48DA-91DE-027EEBF6BC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5D9EA-F057-4A62-B9A9-E530388938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5B996-549D-48DA-91DE-027EEBF6BC2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DC5D9EA-F057-4A62-B9A9-E5303889385C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E5B996-549D-48DA-91DE-027EEBF6BC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07" y="260648"/>
            <a:ext cx="7462837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84675" y="1556792"/>
            <a:ext cx="7175500" cy="1446550"/>
          </a:xfrm>
        </p:spPr>
        <p:txBody>
          <a:bodyPr wrap="square">
            <a:spAutoFit/>
          </a:bodyPr>
          <a:lstStyle/>
          <a:p>
            <a:pPr marL="182880" indent="0" algn="ctr">
              <a:buNone/>
              <a:defRPr/>
            </a:pPr>
            <a:r>
              <a:rPr lang="ru-RU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Домашние </a:t>
            </a:r>
            <a:r>
              <a:rPr lang="ru-RU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животные</a:t>
            </a:r>
            <a:endParaRPr lang="ru-RU" sz="4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148263" y="3429000"/>
            <a:ext cx="385286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ru-RU" b="1" dirty="0"/>
              <a:t>Выполнила воспитатель</a:t>
            </a:r>
          </a:p>
          <a:p>
            <a:pPr algn="r"/>
            <a:r>
              <a:rPr lang="ru-RU" b="1" dirty="0"/>
              <a:t> МАДОУ ЦРР д-с. №128</a:t>
            </a:r>
            <a:br>
              <a:rPr lang="ru-RU" b="1" dirty="0"/>
            </a:br>
            <a:r>
              <a:rPr lang="ru-RU" b="1" dirty="0" err="1" smtClean="0"/>
              <a:t>Бадалова</a:t>
            </a:r>
            <a:r>
              <a:rPr lang="ru-RU" b="1" dirty="0" smtClean="0"/>
              <a:t>  И.И. 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187624" y="5994721"/>
            <a:ext cx="6512511" cy="571500"/>
          </a:xfrm>
          <a:prstGeom prst="rect">
            <a:avLst/>
          </a:prstGeom>
          <a:effectLst/>
        </p:spPr>
        <p:txBody>
          <a:bodyPr/>
          <a:lstStyle>
            <a:lvl1pPr marL="640080" indent="-457200" algn="l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54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 fontAlgn="auto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Калининград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2052" name="Picture 4" descr="https://ds05.infourok.ru/uploads/ex/11d3/00099b3a-8129e17d/img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294" y="3212976"/>
            <a:ext cx="4318317" cy="242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082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76672"/>
            <a:ext cx="8208912" cy="597666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u="sng" dirty="0">
                <a:latin typeface="Georgia" pitchFamily="18" charset="0"/>
              </a:rPr>
              <a:t>Образовательные цели: </a:t>
            </a:r>
            <a:endParaRPr lang="ru-RU" sz="3200" b="1" u="sng" dirty="0" smtClean="0">
              <a:latin typeface="Georgia" pitchFamily="18" charset="0"/>
            </a:endParaRPr>
          </a:p>
          <a:p>
            <a:pPr marL="45720" indent="0">
              <a:buNone/>
            </a:pPr>
            <a:r>
              <a:rPr lang="ru-RU" dirty="0" smtClean="0">
                <a:latin typeface="Georgia" pitchFamily="18" charset="0"/>
              </a:rPr>
              <a:t>знакомить </a:t>
            </a:r>
            <a:r>
              <a:rPr lang="ru-RU" dirty="0">
                <a:latin typeface="Georgia" pitchFamily="18" charset="0"/>
              </a:rPr>
              <a:t>детей с домашними животными и их детёнышами: кошка, котенок;  корова, теленок; лошадь, жеребенок; собака, щенок; свинья, поросенок; коза, козленок</a:t>
            </a:r>
            <a:r>
              <a:rPr lang="ru-RU" dirty="0" smtClean="0">
                <a:latin typeface="Georgia" pitchFamily="18" charset="0"/>
              </a:rPr>
              <a:t>.</a:t>
            </a:r>
          </a:p>
          <a:p>
            <a:pPr marL="45720" indent="0">
              <a:buNone/>
            </a:pP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>
                <a:latin typeface="Georgia" pitchFamily="18" charset="0"/>
              </a:rPr>
              <a:t>Учить называть и сравнивать их по величине. </a:t>
            </a:r>
            <a:endParaRPr lang="ru-RU" dirty="0" smtClean="0">
              <a:latin typeface="Georgia" pitchFamily="18" charset="0"/>
            </a:endParaRPr>
          </a:p>
          <a:p>
            <a:pPr marL="45720" indent="0">
              <a:buNone/>
            </a:pPr>
            <a:r>
              <a:rPr lang="ru-RU" sz="2800" b="1" u="sng" dirty="0" smtClean="0">
                <a:latin typeface="Georgia" pitchFamily="18" charset="0"/>
              </a:rPr>
              <a:t>Развивающие </a:t>
            </a:r>
            <a:r>
              <a:rPr lang="ru-RU" sz="2800" b="1" u="sng" dirty="0">
                <a:latin typeface="Georgia" pitchFamily="18" charset="0"/>
              </a:rPr>
              <a:t>задачи</a:t>
            </a:r>
            <a:r>
              <a:rPr lang="ru-RU" sz="2800" dirty="0" smtClean="0">
                <a:latin typeface="Georgia" pitchFamily="18" charset="0"/>
              </a:rPr>
              <a:t>:</a:t>
            </a:r>
          </a:p>
          <a:p>
            <a:pPr marL="45720" indent="0">
              <a:buNone/>
            </a:pPr>
            <a:r>
              <a:rPr lang="ru-RU" dirty="0" smtClean="0">
                <a:latin typeface="Georgia" pitchFamily="18" charset="0"/>
              </a:rPr>
              <a:t>развитие </a:t>
            </a:r>
            <a:r>
              <a:rPr lang="ru-RU" dirty="0">
                <a:latin typeface="Georgia" pitchFamily="18" charset="0"/>
              </a:rPr>
              <a:t>связной речи, любознательности, усвоение словаря по теме, развитие мышления, зрительного внимания. </a:t>
            </a:r>
            <a:endParaRPr lang="ru-RU" dirty="0" smtClean="0">
              <a:latin typeface="Georgia" pitchFamily="18" charset="0"/>
            </a:endParaRPr>
          </a:p>
          <a:p>
            <a:pPr marL="45720" indent="0">
              <a:buNone/>
            </a:pPr>
            <a:r>
              <a:rPr lang="ru-RU" dirty="0" smtClean="0">
                <a:latin typeface="Georgia" pitchFamily="18" charset="0"/>
              </a:rPr>
              <a:t>Воспитательные </a:t>
            </a:r>
            <a:r>
              <a:rPr lang="ru-RU" dirty="0">
                <a:latin typeface="Georgia" pitchFamily="18" charset="0"/>
              </a:rPr>
              <a:t>цели: воспитание любви и бережного отношения к домашним животным.</a:t>
            </a:r>
            <a:endParaRPr lang="ru-RU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163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692696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>
                <a:latin typeface="Georgia" pitchFamily="18" charset="0"/>
              </a:rPr>
              <a:t>Я хозяину служу – Дом хозяйский сторожу, Я рычу и громко лаю, И чужих я прогоняю. (Собака)</a:t>
            </a:r>
          </a:p>
        </p:txBody>
      </p:sp>
      <p:pic>
        <p:nvPicPr>
          <p:cNvPr id="3076" name="Picture 4" descr="https://im0-tub-ru.yandex.net/i?id=f00dce75aa7a9fe5107beaf6dfe5cf86&amp;ref=rim&amp;n=33&amp;w=212&amp;h=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40968"/>
            <a:ext cx="4752528" cy="336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639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5.infourok.ru/uploads/ex/0b00/00115c97-7a220f86/hello_html_7ccad7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892689"/>
            <a:ext cx="3925364" cy="2776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620688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Georgia" pitchFamily="18" charset="0"/>
              </a:rPr>
              <a:t>Хоть и бархатные лапки, </a:t>
            </a:r>
            <a:endParaRPr lang="ru-RU" sz="2800" b="1" dirty="0" smtClean="0">
              <a:latin typeface="Georgia" pitchFamily="18" charset="0"/>
            </a:endParaRPr>
          </a:p>
          <a:p>
            <a:pPr algn="just"/>
            <a:r>
              <a:rPr lang="ru-RU" sz="2800" b="1" dirty="0" smtClean="0">
                <a:latin typeface="Georgia" pitchFamily="18" charset="0"/>
              </a:rPr>
              <a:t>Но </a:t>
            </a:r>
            <a:r>
              <a:rPr lang="ru-RU" sz="2800" b="1" dirty="0">
                <a:latin typeface="Georgia" pitchFamily="18" charset="0"/>
              </a:rPr>
              <a:t>зовут меня «царапкой», </a:t>
            </a:r>
            <a:endParaRPr lang="ru-RU" sz="2800" b="1" dirty="0" smtClean="0">
              <a:latin typeface="Georgia" pitchFamily="18" charset="0"/>
            </a:endParaRPr>
          </a:p>
          <a:p>
            <a:pPr algn="just"/>
            <a:r>
              <a:rPr lang="ru-RU" sz="2800" b="1" dirty="0" smtClean="0">
                <a:latin typeface="Georgia" pitchFamily="18" charset="0"/>
              </a:rPr>
              <a:t>Мышек </a:t>
            </a:r>
            <a:r>
              <a:rPr lang="ru-RU" sz="2800" b="1" dirty="0">
                <a:latin typeface="Georgia" pitchFamily="18" charset="0"/>
              </a:rPr>
              <a:t>ловко я ловлю, </a:t>
            </a:r>
            <a:endParaRPr lang="ru-RU" sz="2800" b="1" dirty="0" smtClean="0">
              <a:latin typeface="Georgia" pitchFamily="18" charset="0"/>
            </a:endParaRPr>
          </a:p>
          <a:p>
            <a:pPr algn="just"/>
            <a:r>
              <a:rPr lang="ru-RU" sz="2800" b="1" dirty="0" smtClean="0">
                <a:latin typeface="Georgia" pitchFamily="18" charset="0"/>
              </a:rPr>
              <a:t>Молоко </a:t>
            </a:r>
            <a:r>
              <a:rPr lang="ru-RU" sz="2800" b="1" dirty="0">
                <a:latin typeface="Georgia" pitchFamily="18" charset="0"/>
              </a:rPr>
              <a:t>из блюдца пью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  <a:p>
            <a:pPr algn="just"/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>
                <a:latin typeface="Georgia" pitchFamily="18" charset="0"/>
              </a:rPr>
              <a:t>(Кошка).</a:t>
            </a:r>
          </a:p>
        </p:txBody>
      </p:sp>
    </p:spTree>
    <p:extLst>
      <p:ext uri="{BB962C8B-B14F-4D97-AF65-F5344CB8AC3E}">
        <p14:creationId xmlns:p14="http://schemas.microsoft.com/office/powerpoint/2010/main" val="1598514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92696"/>
            <a:ext cx="73448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Georgia" pitchFamily="18" charset="0"/>
              </a:rPr>
              <a:t>Кто я – догадайтесь сами. </a:t>
            </a:r>
            <a:endParaRPr lang="ru-RU" sz="3200" b="1" dirty="0" smtClean="0">
              <a:latin typeface="Georgia" pitchFamily="18" charset="0"/>
            </a:endParaRPr>
          </a:p>
          <a:p>
            <a:pPr algn="ctr"/>
            <a:r>
              <a:rPr lang="ru-RU" sz="3200" b="1" dirty="0" smtClean="0">
                <a:latin typeface="Georgia" pitchFamily="18" charset="0"/>
              </a:rPr>
              <a:t>Я </a:t>
            </a:r>
            <a:r>
              <a:rPr lang="ru-RU" sz="3200" b="1" dirty="0">
                <a:latin typeface="Georgia" pitchFamily="18" charset="0"/>
              </a:rPr>
              <a:t>везу зимою сани, Что легко скользят по снегу. </a:t>
            </a:r>
            <a:endParaRPr lang="ru-RU" sz="3200" b="1" dirty="0" smtClean="0">
              <a:latin typeface="Georgia" pitchFamily="18" charset="0"/>
            </a:endParaRPr>
          </a:p>
          <a:p>
            <a:pPr algn="ctr"/>
            <a:r>
              <a:rPr lang="ru-RU" sz="3200" b="1" dirty="0" smtClean="0">
                <a:latin typeface="Georgia" pitchFamily="18" charset="0"/>
              </a:rPr>
              <a:t>Летом </a:t>
            </a:r>
            <a:r>
              <a:rPr lang="ru-RU" sz="3200" b="1" dirty="0">
                <a:latin typeface="Georgia" pitchFamily="18" charset="0"/>
              </a:rPr>
              <a:t>я везу телегу</a:t>
            </a:r>
            <a:r>
              <a:rPr lang="ru-RU" sz="3200" b="1" dirty="0" smtClean="0">
                <a:latin typeface="Georgia" pitchFamily="18" charset="0"/>
              </a:rPr>
              <a:t>.</a:t>
            </a:r>
          </a:p>
          <a:p>
            <a:pPr algn="just"/>
            <a:r>
              <a:rPr lang="ru-RU" sz="3200" b="1" dirty="0" smtClean="0">
                <a:latin typeface="Georgia" pitchFamily="18" charset="0"/>
              </a:rPr>
              <a:t> </a:t>
            </a:r>
            <a:r>
              <a:rPr lang="ru-RU" sz="3200" b="1" dirty="0">
                <a:latin typeface="Georgia" pitchFamily="18" charset="0"/>
              </a:rPr>
              <a:t>(Лошадь)</a:t>
            </a:r>
          </a:p>
        </p:txBody>
      </p:sp>
      <p:pic>
        <p:nvPicPr>
          <p:cNvPr id="5122" name="Picture 2" descr="https://img1.labirint.ru/rcimg/09030f57c1f8874884dff8c77148409c/1920x1080/books33/320577/ph_1.jpg?15636443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96952"/>
            <a:ext cx="366560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830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76672"/>
            <a:ext cx="7992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Georgia" pitchFamily="18" charset="0"/>
              </a:rPr>
              <a:t>Есть бородка, шерсть и ножки, Ушки, хвост, а также рожки. </a:t>
            </a:r>
            <a:endParaRPr lang="ru-RU" sz="3200" b="1" dirty="0" smtClean="0">
              <a:latin typeface="Georgia" pitchFamily="18" charset="0"/>
            </a:endParaRPr>
          </a:p>
          <a:p>
            <a:pPr algn="ctr"/>
            <a:r>
              <a:rPr lang="ru-RU" sz="3200" b="1" dirty="0" smtClean="0">
                <a:latin typeface="Georgia" pitchFamily="18" charset="0"/>
              </a:rPr>
              <a:t>Хоть </a:t>
            </a:r>
            <a:r>
              <a:rPr lang="ru-RU" sz="3200" b="1" dirty="0">
                <a:latin typeface="Georgia" pitchFamily="18" charset="0"/>
              </a:rPr>
              <a:t>я блею, не пою </a:t>
            </a:r>
            <a:r>
              <a:rPr lang="ru-RU" sz="3200" b="1" dirty="0" smtClean="0">
                <a:latin typeface="Georgia" pitchFamily="18" charset="0"/>
              </a:rPr>
              <a:t>–</a:t>
            </a:r>
          </a:p>
          <a:p>
            <a:pPr algn="ctr"/>
            <a:r>
              <a:rPr lang="ru-RU" sz="3200" b="1" dirty="0" smtClean="0">
                <a:latin typeface="Georgia" pitchFamily="18" charset="0"/>
              </a:rPr>
              <a:t> </a:t>
            </a:r>
            <a:r>
              <a:rPr lang="ru-RU" sz="3200" b="1" dirty="0">
                <a:latin typeface="Georgia" pitchFamily="18" charset="0"/>
              </a:rPr>
              <a:t>Молоко тебе даю. </a:t>
            </a:r>
            <a:endParaRPr lang="ru-RU" sz="3200" b="1" dirty="0" smtClean="0">
              <a:latin typeface="Georgia" pitchFamily="18" charset="0"/>
            </a:endParaRPr>
          </a:p>
          <a:p>
            <a:pPr algn="ctr"/>
            <a:r>
              <a:rPr lang="ru-RU" sz="3200" b="1" dirty="0" smtClean="0">
                <a:latin typeface="Georgia" pitchFamily="18" charset="0"/>
              </a:rPr>
              <a:t>Я </a:t>
            </a:r>
            <a:r>
              <a:rPr lang="ru-RU" sz="3200" b="1" dirty="0">
                <a:latin typeface="Georgia" pitchFamily="18" charset="0"/>
              </a:rPr>
              <a:t>такая егоза! </a:t>
            </a:r>
            <a:endParaRPr lang="ru-RU" sz="3200" b="1" dirty="0" smtClean="0">
              <a:latin typeface="Georgia" pitchFamily="18" charset="0"/>
            </a:endParaRPr>
          </a:p>
          <a:p>
            <a:pPr algn="ctr"/>
            <a:r>
              <a:rPr lang="ru-RU" sz="3200" b="1" dirty="0" smtClean="0">
                <a:latin typeface="Georgia" pitchFamily="18" charset="0"/>
              </a:rPr>
              <a:t>И </a:t>
            </a:r>
            <a:r>
              <a:rPr lang="ru-RU" sz="3200" b="1" dirty="0">
                <a:latin typeface="Georgia" pitchFamily="18" charset="0"/>
              </a:rPr>
              <a:t>бодаюсь, я ... </a:t>
            </a:r>
            <a:r>
              <a:rPr lang="ru-RU" sz="3200" b="1" dirty="0" smtClean="0">
                <a:latin typeface="Georgia" pitchFamily="18" charset="0"/>
              </a:rPr>
              <a:t>(</a:t>
            </a:r>
            <a:r>
              <a:rPr lang="ru-RU" sz="3200" b="1" dirty="0">
                <a:latin typeface="Georgia" pitchFamily="18" charset="0"/>
              </a:rPr>
              <a:t>Коза.)</a:t>
            </a:r>
          </a:p>
        </p:txBody>
      </p:sp>
      <p:pic>
        <p:nvPicPr>
          <p:cNvPr id="6146" name="Picture 2" descr="http://s3.fotokto.ru/photo/full/297/29712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523660"/>
            <a:ext cx="3700231" cy="2775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5676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548680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Georgia" pitchFamily="18" charset="0"/>
              </a:rPr>
              <a:t>Ест траву, жуёт, молчит</a:t>
            </a:r>
            <a:r>
              <a:rPr lang="ru-RU" sz="3600" b="1" dirty="0" smtClean="0">
                <a:latin typeface="Georgia" pitchFamily="18" charset="0"/>
              </a:rPr>
              <a:t>…</a:t>
            </a:r>
          </a:p>
          <a:p>
            <a:r>
              <a:rPr lang="ru-RU" sz="3600" b="1" dirty="0" smtClean="0">
                <a:latin typeface="Georgia" pitchFamily="18" charset="0"/>
              </a:rPr>
              <a:t> </a:t>
            </a:r>
            <a:r>
              <a:rPr lang="ru-RU" sz="3600" b="1" dirty="0">
                <a:latin typeface="Georgia" pitchFamily="18" charset="0"/>
              </a:rPr>
              <a:t>А потом полдня мычит: </a:t>
            </a:r>
            <a:endParaRPr lang="ru-RU" sz="3600" b="1" dirty="0" smtClean="0">
              <a:latin typeface="Georgia" pitchFamily="18" charset="0"/>
            </a:endParaRPr>
          </a:p>
          <a:p>
            <a:pPr marL="571500" indent="-571500">
              <a:buFontTx/>
              <a:buChar char="-"/>
            </a:pPr>
            <a:r>
              <a:rPr lang="ru-RU" sz="3600" b="1" dirty="0" smtClean="0">
                <a:latin typeface="Georgia" pitchFamily="18" charset="0"/>
              </a:rPr>
              <a:t>Мне </a:t>
            </a:r>
            <a:r>
              <a:rPr lang="ru-RU" sz="3600" b="1" dirty="0">
                <a:latin typeface="Georgia" pitchFamily="18" charset="0"/>
              </a:rPr>
              <a:t>погладите бока </a:t>
            </a:r>
          </a:p>
          <a:p>
            <a:r>
              <a:rPr lang="ru-RU" sz="3600" b="1" dirty="0" smtClean="0">
                <a:latin typeface="Georgia" pitchFamily="18" charset="0"/>
              </a:rPr>
              <a:t>– </a:t>
            </a:r>
            <a:r>
              <a:rPr lang="ru-RU" sz="3600" b="1" dirty="0">
                <a:latin typeface="Georgia" pitchFamily="18" charset="0"/>
              </a:rPr>
              <a:t>Дам парного молока! (Корова)</a:t>
            </a:r>
          </a:p>
        </p:txBody>
      </p:sp>
      <p:pic>
        <p:nvPicPr>
          <p:cNvPr id="7170" name="Picture 2" descr="http://mcdn.elefant.ro/mnresize/1500/1500/images/38/314538/puzzle-4-in-1---animale-cu-pui-55-piese_4_fullsiz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996952"/>
            <a:ext cx="4957209" cy="337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885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04664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latin typeface="Georgia" pitchFamily="18" charset="0"/>
              </a:rPr>
              <a:t>У меня есть пятачок, </a:t>
            </a:r>
            <a:endParaRPr lang="ru-RU" sz="3200" b="1" dirty="0" smtClean="0">
              <a:latin typeface="Georgia" pitchFamily="18" charset="0"/>
            </a:endParaRPr>
          </a:p>
          <a:p>
            <a:pPr algn="just"/>
            <a:r>
              <a:rPr lang="ru-RU" sz="3200" b="1" dirty="0" smtClean="0">
                <a:latin typeface="Georgia" pitchFamily="18" charset="0"/>
              </a:rPr>
              <a:t>Вместо </a:t>
            </a:r>
            <a:r>
              <a:rPr lang="ru-RU" sz="3200" b="1" dirty="0">
                <a:latin typeface="Georgia" pitchFamily="18" charset="0"/>
              </a:rPr>
              <a:t>хвостика крючок, </a:t>
            </a:r>
            <a:endParaRPr lang="ru-RU" sz="3200" b="1" dirty="0" smtClean="0">
              <a:latin typeface="Georgia" pitchFamily="18" charset="0"/>
            </a:endParaRPr>
          </a:p>
          <a:p>
            <a:pPr algn="just"/>
            <a:r>
              <a:rPr lang="ru-RU" sz="3200" b="1" dirty="0" smtClean="0">
                <a:latin typeface="Georgia" pitchFamily="18" charset="0"/>
              </a:rPr>
              <a:t>В </a:t>
            </a:r>
            <a:r>
              <a:rPr lang="ru-RU" sz="3200" b="1" dirty="0">
                <a:latin typeface="Georgia" pitchFamily="18" charset="0"/>
              </a:rPr>
              <a:t>луже я лежать люблю </a:t>
            </a:r>
            <a:endParaRPr lang="ru-RU" sz="3200" b="1" dirty="0" smtClean="0">
              <a:latin typeface="Georgia" pitchFamily="18" charset="0"/>
            </a:endParaRPr>
          </a:p>
          <a:p>
            <a:pPr algn="just"/>
            <a:r>
              <a:rPr lang="ru-RU" sz="3200" b="1" dirty="0" smtClean="0">
                <a:latin typeface="Georgia" pitchFamily="18" charset="0"/>
              </a:rPr>
              <a:t>И </a:t>
            </a:r>
            <a:r>
              <a:rPr lang="ru-RU" sz="3200" b="1" dirty="0">
                <a:latin typeface="Georgia" pitchFamily="18" charset="0"/>
              </a:rPr>
              <a:t>похрюкивать: «Хрю! Хрю!» (Свинья).</a:t>
            </a:r>
          </a:p>
        </p:txBody>
      </p:sp>
      <p:pic>
        <p:nvPicPr>
          <p:cNvPr id="8194" name="Picture 2" descr="https://pbs.twimg.com/media/D7LWp5jX4AAxi0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564904"/>
            <a:ext cx="5414012" cy="370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982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863" y="2855913"/>
            <a:ext cx="651668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1138" y="2093913"/>
            <a:ext cx="6181725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085665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</TotalTime>
  <Words>188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Домашние  животные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 животные</dc:title>
  <dc:creator>Windows User</dc:creator>
  <cp:lastModifiedBy>Windows User</cp:lastModifiedBy>
  <cp:revision>3</cp:revision>
  <dcterms:created xsi:type="dcterms:W3CDTF">2020-11-12T14:32:42Z</dcterms:created>
  <dcterms:modified xsi:type="dcterms:W3CDTF">2020-11-12T14:57:44Z</dcterms:modified>
</cp:coreProperties>
</file>