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0"/>
  </p:notesMasterIdLst>
  <p:sldIdLst>
    <p:sldId id="256" r:id="rId2"/>
    <p:sldId id="257" r:id="rId3"/>
    <p:sldId id="264" r:id="rId4"/>
    <p:sldId id="258" r:id="rId5"/>
    <p:sldId id="259" r:id="rId6"/>
    <p:sldId id="260"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12" autoAdjust="0"/>
  </p:normalViewPr>
  <p:slideViewPr>
    <p:cSldViewPr>
      <p:cViewPr varScale="1">
        <p:scale>
          <a:sx n="100" d="100"/>
          <a:sy n="100" d="100"/>
        </p:scale>
        <p:origin x="-29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F5E500-9414-40E3-A9F1-8F3716982835}" type="datetimeFigureOut">
              <a:rPr lang="ru-RU" smtClean="0"/>
              <a:pPr/>
              <a:t>12.11.2020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2E8A2C-322F-42BC-B74A-12298369A27D}"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32E8A2C-322F-42BC-B74A-12298369A27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32E8A2C-322F-42BC-B74A-12298369A27D}" type="slidenum">
              <a:rPr lang="ru-RU" smtClean="0"/>
              <a:pPr/>
              <a:t>2</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12.11.2020</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12.11.2020</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12.11.2020</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12.11.2020</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12.11.2020</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12.11.2020</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prstTxWarp prst="textChevronInverted">
              <a:avLst/>
            </a:prstTxWarp>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Международный фестиваль</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Подзаголовок 2"/>
          <p:cNvSpPr>
            <a:spLocks noGrp="1"/>
          </p:cNvSpPr>
          <p:nvPr>
            <p:ph type="subTitle" idx="1"/>
          </p:nvPr>
        </p:nvSpPr>
        <p:spPr>
          <a:xfrm>
            <a:off x="3428992" y="3929066"/>
            <a:ext cx="5114778" cy="1428760"/>
          </a:xfrm>
        </p:spPr>
        <p:txBody>
          <a:bodyPr>
            <a:prstTxWarp prst="textDeflate">
              <a:avLst/>
            </a:prstTxWarp>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Детство без границ</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Акция :</a:t>
            </a:r>
            <a:r>
              <a:rPr lang="ru-RU" dirty="0" smtClean="0"/>
              <a:t> </a:t>
            </a:r>
            <a:endParaRPr lang="ru-RU" dirty="0"/>
          </a:p>
        </p:txBody>
      </p:sp>
      <p:sp>
        <p:nvSpPr>
          <p:cNvPr id="7" name="Текст 6"/>
          <p:cNvSpPr>
            <a:spLocks noGrp="1"/>
          </p:cNvSpPr>
          <p:nvPr>
            <p:ph type="body" sz="half" idx="2"/>
          </p:nvPr>
        </p:nvSpPr>
        <p:spPr/>
        <p:txBody>
          <a:bodyPr>
            <a:normAutofit/>
          </a:bodyPr>
          <a:lstStyle/>
          <a:p>
            <a:r>
              <a:rPr lang="ru-RU" sz="4800" dirty="0" smtClean="0"/>
              <a:t>Дорогами добра</a:t>
            </a:r>
            <a:endParaRPr lang="ru-RU" sz="4800" dirty="0"/>
          </a:p>
        </p:txBody>
      </p:sp>
      <p:pic>
        <p:nvPicPr>
          <p:cNvPr id="8" name="Рисунок 7" descr="Водяные лилии.jpg"/>
          <p:cNvPicPr>
            <a:picLocks noGrp="1" noChangeAspect="1"/>
          </p:cNvPicPr>
          <p:nvPr>
            <p:ph type="pic" idx="1"/>
          </p:nvPr>
        </p:nvPicPr>
        <p:blipFill>
          <a:blip r:embed="rId3"/>
          <a:srcRect l="12486" r="12486"/>
          <a:stretch>
            <a:fillRect/>
          </a:stretch>
        </p:blipFill>
        <p:spPr>
          <a:scene3d>
            <a:camera prst="orthographicFront"/>
            <a:lightRig rig="threePt" dir="t"/>
          </a:scene3d>
          <a:sp3d contourW="3810">
            <a:bevelT w="152400" h="50800" prst="softRound"/>
            <a:contourClr>
              <a:srgbClr val="969696"/>
            </a:contourClr>
          </a:sp3d>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t>«Дети – детям»</a:t>
            </a:r>
            <a:endParaRPr lang="ru-RU" sz="6000" dirty="0"/>
          </a:p>
        </p:txBody>
      </p:sp>
      <p:pic>
        <p:nvPicPr>
          <p:cNvPr id="5" name="Содержимое 4" descr="SSM13824.JPG"/>
          <p:cNvPicPr>
            <a:picLocks noGrp="1" noChangeAspect="1"/>
          </p:cNvPicPr>
          <p:nvPr>
            <p:ph sz="half" idx="1"/>
          </p:nvPr>
        </p:nvPicPr>
        <p:blipFill>
          <a:blip r:embed="rId2" cstate="print"/>
          <a:stretch>
            <a:fillRect/>
          </a:stretch>
        </p:blipFill>
        <p:spPr>
          <a:xfrm>
            <a:off x="500034" y="2143116"/>
            <a:ext cx="3686172" cy="3286148"/>
          </a:xfrm>
        </p:spPr>
      </p:pic>
      <p:sp>
        <p:nvSpPr>
          <p:cNvPr id="4" name="Содержимое 3"/>
          <p:cNvSpPr>
            <a:spLocks noGrp="1"/>
          </p:cNvSpPr>
          <p:nvPr>
            <p:ph sz="half" idx="2"/>
          </p:nvPr>
        </p:nvSpPr>
        <p:spPr/>
        <p:txBody>
          <a:bodyPr/>
          <a:lstStyle/>
          <a:p>
            <a:pPr>
              <a:buNone/>
            </a:pPr>
            <a:r>
              <a:rPr lang="ru-RU" dirty="0" smtClean="0"/>
              <a:t>В рамках Международного фестиваля, дети приняли активное участие в сборе  вещей, игрушек, книг для детей, которые в них нуждаются.</a:t>
            </a:r>
            <a:endParaRPr lang="ru-RU"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5400" dirty="0" smtClean="0"/>
              <a:t>Цель:</a:t>
            </a:r>
            <a:endParaRPr lang="ru-RU" sz="5400" dirty="0"/>
          </a:p>
        </p:txBody>
      </p:sp>
      <p:sp>
        <p:nvSpPr>
          <p:cNvPr id="3" name="Подзаголовок 2"/>
          <p:cNvSpPr>
            <a:spLocks noGrp="1"/>
          </p:cNvSpPr>
          <p:nvPr>
            <p:ph type="subTitle" idx="1"/>
          </p:nvPr>
        </p:nvSpPr>
        <p:spPr>
          <a:xfrm>
            <a:off x="3714744" y="3500438"/>
            <a:ext cx="5114778" cy="1101248"/>
          </a:xfrm>
        </p:spPr>
        <p:txBody>
          <a:bodyPr>
            <a:noAutofit/>
          </a:bodyPr>
          <a:lstStyle/>
          <a:p>
            <a:r>
              <a:rPr lang="ru-RU" sz="2400" dirty="0" smtClean="0"/>
              <a:t>Способствовать принятию личностью нравственно ценных идей; вызвать эмоциональный сдвиг в отношении к человеку, к его личности на основе принципов гуманизма; стимулировать нравственно ценные мотивы поведения. </a:t>
            </a:r>
            <a:endParaRPr lang="ru-RU" sz="2400" dirty="0"/>
          </a:p>
        </p:txBody>
      </p:sp>
      <p:pic>
        <p:nvPicPr>
          <p:cNvPr id="4" name="Рисунок 3" descr="SSM13688.JPG"/>
          <p:cNvPicPr>
            <a:picLocks noChangeAspect="1"/>
          </p:cNvPicPr>
          <p:nvPr/>
        </p:nvPicPr>
        <p:blipFill>
          <a:blip r:embed="rId2" cstate="print"/>
          <a:stretch>
            <a:fillRect/>
          </a:stretch>
        </p:blipFill>
        <p:spPr>
          <a:xfrm>
            <a:off x="2857488" y="357166"/>
            <a:ext cx="3555995" cy="2857496"/>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Авторские частушки </a:t>
            </a:r>
            <a:br>
              <a:rPr lang="ru-RU" dirty="0" smtClean="0"/>
            </a:br>
            <a:r>
              <a:rPr lang="ru-RU" dirty="0" smtClean="0"/>
              <a:t>« юбилейные»</a:t>
            </a:r>
            <a:endParaRPr lang="ru-RU" dirty="0"/>
          </a:p>
        </p:txBody>
      </p:sp>
      <p:pic>
        <p:nvPicPr>
          <p:cNvPr id="6" name="Содержимое 5" descr="SSM13814.JPG"/>
          <p:cNvPicPr>
            <a:picLocks noGrp="1" noChangeAspect="1"/>
          </p:cNvPicPr>
          <p:nvPr>
            <p:ph sz="half" idx="1"/>
          </p:nvPr>
        </p:nvPicPr>
        <p:blipFill>
          <a:blip r:embed="rId2" cstate="print"/>
          <a:stretch>
            <a:fillRect/>
          </a:stretch>
        </p:blipFill>
        <p:spPr>
          <a:xfrm>
            <a:off x="357158" y="1928802"/>
            <a:ext cx="3714777" cy="3714776"/>
          </a:xfrm>
        </p:spPr>
      </p:pic>
      <p:sp>
        <p:nvSpPr>
          <p:cNvPr id="4" name="Содержимое 3"/>
          <p:cNvSpPr>
            <a:spLocks noGrp="1"/>
          </p:cNvSpPr>
          <p:nvPr>
            <p:ph sz="half" idx="2"/>
          </p:nvPr>
        </p:nvSpPr>
        <p:spPr/>
        <p:txBody>
          <a:bodyPr>
            <a:normAutofit fontScale="77500" lnSpcReduction="20000"/>
          </a:bodyPr>
          <a:lstStyle/>
          <a:p>
            <a:r>
              <a:rPr lang="ru-RU" sz="1400" dirty="0" smtClean="0"/>
              <a:t>    Сегодня  солнце светит ярко,</a:t>
            </a:r>
          </a:p>
          <a:p>
            <a:pPr>
              <a:buNone/>
            </a:pPr>
            <a:r>
              <a:rPr lang="ru-RU" sz="1400" dirty="0" smtClean="0"/>
              <a:t>          Тучки нету ни одной,</a:t>
            </a:r>
          </a:p>
          <a:p>
            <a:pPr>
              <a:buNone/>
            </a:pPr>
            <a:r>
              <a:rPr lang="ru-RU" sz="1400" dirty="0" smtClean="0"/>
              <a:t>          Потому что наша школа</a:t>
            </a:r>
          </a:p>
          <a:p>
            <a:pPr>
              <a:buNone/>
            </a:pPr>
            <a:r>
              <a:rPr lang="ru-RU" sz="1400" dirty="0" smtClean="0"/>
              <a:t>          Юбилей справляет свой.</a:t>
            </a:r>
          </a:p>
          <a:p>
            <a:endParaRPr lang="ru-RU" sz="1400" dirty="0" smtClean="0"/>
          </a:p>
          <a:p>
            <a:r>
              <a:rPr lang="ru-RU" sz="1400" dirty="0" smtClean="0"/>
              <a:t>     Нашей школы юбилей, </a:t>
            </a:r>
          </a:p>
          <a:p>
            <a:pPr>
              <a:buNone/>
            </a:pPr>
            <a:r>
              <a:rPr lang="ru-RU" sz="1400" dirty="0" smtClean="0"/>
              <a:t>           Приходите поскорей, </a:t>
            </a:r>
          </a:p>
          <a:p>
            <a:pPr>
              <a:buNone/>
            </a:pPr>
            <a:r>
              <a:rPr lang="ru-RU" sz="1400" dirty="0" smtClean="0"/>
              <a:t>           И подарки приносите </a:t>
            </a:r>
          </a:p>
          <a:p>
            <a:pPr>
              <a:buNone/>
            </a:pPr>
            <a:r>
              <a:rPr lang="ru-RU" sz="1400" dirty="0" smtClean="0"/>
              <a:t>           За три тысячи рублей.</a:t>
            </a:r>
          </a:p>
          <a:p>
            <a:pPr>
              <a:buNone/>
            </a:pPr>
            <a:endParaRPr lang="ru-RU" sz="1400" dirty="0" smtClean="0"/>
          </a:p>
          <a:p>
            <a:r>
              <a:rPr lang="ru-RU" sz="1400" dirty="0" smtClean="0"/>
              <a:t>    Нашей школе десять лет,</a:t>
            </a:r>
          </a:p>
          <a:p>
            <a:pPr>
              <a:buNone/>
            </a:pPr>
            <a:r>
              <a:rPr lang="ru-RU" sz="1400" dirty="0" smtClean="0"/>
              <a:t>          Лучше школы нашей нет,</a:t>
            </a:r>
          </a:p>
          <a:p>
            <a:pPr>
              <a:buNone/>
            </a:pPr>
            <a:r>
              <a:rPr lang="ru-RU" sz="1400" dirty="0" smtClean="0"/>
              <a:t>          И красива, и умна, </a:t>
            </a:r>
          </a:p>
          <a:p>
            <a:pPr>
              <a:buNone/>
            </a:pPr>
            <a:r>
              <a:rPr lang="ru-RU" sz="1400" dirty="0" smtClean="0"/>
              <a:t>          Всем нам нравится она.</a:t>
            </a:r>
          </a:p>
          <a:p>
            <a:pPr>
              <a:buNone/>
            </a:pPr>
            <a:endParaRPr lang="ru-RU" sz="1400" dirty="0" smtClean="0"/>
          </a:p>
          <a:p>
            <a:r>
              <a:rPr lang="ru-RU" sz="1400" dirty="0" smtClean="0"/>
              <a:t>    Эх, топни, нога</a:t>
            </a:r>
          </a:p>
          <a:p>
            <a:pPr>
              <a:buNone/>
            </a:pPr>
            <a:r>
              <a:rPr lang="ru-RU" sz="1400" dirty="0" smtClean="0"/>
              <a:t>          Топни </a:t>
            </a:r>
            <a:r>
              <a:rPr lang="ru-RU" sz="1400" dirty="0" err="1" smtClean="0"/>
              <a:t>правенькая</a:t>
            </a:r>
            <a:r>
              <a:rPr lang="ru-RU" sz="1400" dirty="0" smtClean="0"/>
              <a:t>.</a:t>
            </a:r>
          </a:p>
          <a:p>
            <a:pPr>
              <a:buNone/>
            </a:pPr>
            <a:r>
              <a:rPr lang="ru-RU" sz="1400" dirty="0" smtClean="0"/>
              <a:t>          Наша школа хороша,</a:t>
            </a:r>
          </a:p>
          <a:p>
            <a:pPr>
              <a:buNone/>
            </a:pPr>
            <a:r>
              <a:rPr lang="ru-RU" sz="1400" dirty="0" smtClean="0"/>
              <a:t>          Хоть и маленькая.</a:t>
            </a:r>
          </a:p>
          <a:p>
            <a:pPr>
              <a:buNone/>
            </a:pPr>
            <a:r>
              <a:rPr lang="ru-RU" sz="1400" dirty="0" smtClean="0"/>
              <a:t>                                   Учащиеся 5–го класса: </a:t>
            </a:r>
          </a:p>
          <a:p>
            <a:pPr>
              <a:buNone/>
            </a:pPr>
            <a:r>
              <a:rPr lang="ru-RU" sz="1400" dirty="0" smtClean="0"/>
              <a:t>                          </a:t>
            </a:r>
            <a:r>
              <a:rPr lang="ru-RU" sz="1400" dirty="0" err="1" smtClean="0"/>
              <a:t>Капралова</a:t>
            </a:r>
            <a:r>
              <a:rPr lang="ru-RU" sz="1400" dirty="0" smtClean="0"/>
              <a:t> Настя и Зайцева Галя.</a:t>
            </a:r>
            <a:endParaRPr lang="ru-RU" sz="1400"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Частушки о здоровом образе жизни</a:t>
            </a:r>
            <a:endParaRPr lang="ru-RU" dirty="0"/>
          </a:p>
        </p:txBody>
      </p:sp>
      <p:sp>
        <p:nvSpPr>
          <p:cNvPr id="3" name="Содержимое 2"/>
          <p:cNvSpPr>
            <a:spLocks noGrp="1"/>
          </p:cNvSpPr>
          <p:nvPr>
            <p:ph sz="half" idx="1"/>
          </p:nvPr>
        </p:nvSpPr>
        <p:spPr/>
        <p:txBody>
          <a:bodyPr>
            <a:normAutofit fontScale="77500" lnSpcReduction="20000"/>
          </a:bodyPr>
          <a:lstStyle/>
          <a:p>
            <a:endParaRPr lang="ru-RU" dirty="0"/>
          </a:p>
        </p:txBody>
      </p:sp>
      <p:sp>
        <p:nvSpPr>
          <p:cNvPr id="4" name="Содержимое 3"/>
          <p:cNvSpPr>
            <a:spLocks noGrp="1"/>
          </p:cNvSpPr>
          <p:nvPr>
            <p:ph sz="half" idx="2"/>
          </p:nvPr>
        </p:nvSpPr>
        <p:spPr/>
        <p:txBody>
          <a:bodyPr>
            <a:normAutofit fontScale="77500" lnSpcReduction="20000"/>
          </a:bodyPr>
          <a:lstStyle/>
          <a:p>
            <a:r>
              <a:rPr lang="ru-RU" sz="1400" dirty="0" smtClean="0"/>
              <a:t>Наш поселок возле леса,</a:t>
            </a:r>
          </a:p>
          <a:p>
            <a:pPr>
              <a:buNone/>
            </a:pPr>
            <a:r>
              <a:rPr lang="ru-RU" sz="1400" dirty="0" smtClean="0"/>
              <a:t>      Много ягод и грибов.</a:t>
            </a:r>
          </a:p>
          <a:p>
            <a:pPr>
              <a:buNone/>
            </a:pPr>
            <a:r>
              <a:rPr lang="ru-RU" sz="1400" dirty="0" smtClean="0"/>
              <a:t>      Ходим мы туда все лето,</a:t>
            </a:r>
          </a:p>
          <a:p>
            <a:pPr>
              <a:buNone/>
            </a:pPr>
            <a:r>
              <a:rPr lang="ru-RU" sz="1400" dirty="0" smtClean="0"/>
              <a:t>      Витаминов полный рот.</a:t>
            </a:r>
          </a:p>
          <a:p>
            <a:endParaRPr lang="ru-RU" sz="1400" dirty="0" smtClean="0"/>
          </a:p>
          <a:p>
            <a:r>
              <a:rPr lang="ru-RU" sz="1400" dirty="0" smtClean="0"/>
              <a:t>Отдыхаем мы на речке,</a:t>
            </a:r>
          </a:p>
          <a:p>
            <a:pPr>
              <a:buNone/>
            </a:pPr>
            <a:r>
              <a:rPr lang="ru-RU" sz="1400" dirty="0" smtClean="0"/>
              <a:t>      Ходим все купаться,</a:t>
            </a:r>
          </a:p>
          <a:p>
            <a:pPr>
              <a:buNone/>
            </a:pPr>
            <a:r>
              <a:rPr lang="ru-RU" sz="1400" dirty="0" smtClean="0"/>
              <a:t>      Любим плавать, загорать,</a:t>
            </a:r>
          </a:p>
          <a:p>
            <a:pPr>
              <a:buNone/>
            </a:pPr>
            <a:r>
              <a:rPr lang="ru-RU" sz="1400" dirty="0" smtClean="0"/>
              <a:t>      Спортом заниматься.</a:t>
            </a:r>
          </a:p>
          <a:p>
            <a:endParaRPr lang="ru-RU" sz="1400" dirty="0" smtClean="0"/>
          </a:p>
          <a:p>
            <a:r>
              <a:rPr lang="ru-RU" sz="1400" dirty="0" smtClean="0"/>
              <a:t> Интерес зимой другой –</a:t>
            </a:r>
          </a:p>
          <a:p>
            <a:pPr>
              <a:buNone/>
            </a:pPr>
            <a:r>
              <a:rPr lang="ru-RU" sz="1400" dirty="0" smtClean="0"/>
              <a:t>       На лыжах мы катаемся,</a:t>
            </a:r>
          </a:p>
          <a:p>
            <a:pPr>
              <a:buNone/>
            </a:pPr>
            <a:r>
              <a:rPr lang="ru-RU" sz="1400" dirty="0" smtClean="0"/>
              <a:t>       А еще со всей страной </a:t>
            </a:r>
          </a:p>
          <a:p>
            <a:pPr>
              <a:buNone/>
            </a:pPr>
            <a:r>
              <a:rPr lang="ru-RU" sz="1400" dirty="0" smtClean="0"/>
              <a:t>       Коньками увлекаемся!</a:t>
            </a:r>
          </a:p>
          <a:p>
            <a:endParaRPr lang="ru-RU" sz="1400" dirty="0" smtClean="0"/>
          </a:p>
          <a:p>
            <a:r>
              <a:rPr lang="ru-RU" sz="1400" dirty="0" smtClean="0"/>
              <a:t>Мы здоровыми растем,</a:t>
            </a:r>
          </a:p>
          <a:p>
            <a:pPr>
              <a:buNone/>
            </a:pPr>
            <a:r>
              <a:rPr lang="ru-RU" sz="1400" dirty="0" smtClean="0"/>
              <a:t>       Мы болеем редко.</a:t>
            </a:r>
          </a:p>
          <a:p>
            <a:pPr>
              <a:buNone/>
            </a:pPr>
            <a:r>
              <a:rPr lang="ru-RU" sz="1400" dirty="0" smtClean="0"/>
              <a:t>       И когда все подрастем –</a:t>
            </a:r>
          </a:p>
          <a:p>
            <a:pPr>
              <a:buNone/>
            </a:pPr>
            <a:r>
              <a:rPr lang="ru-RU" sz="1400" dirty="0" smtClean="0"/>
              <a:t>       Здоровье будет крепким!</a:t>
            </a:r>
          </a:p>
          <a:p>
            <a:pPr>
              <a:buNone/>
            </a:pPr>
            <a:endParaRPr lang="ru-RU" sz="1400" dirty="0" smtClean="0"/>
          </a:p>
          <a:p>
            <a:pPr>
              <a:buNone/>
            </a:pPr>
            <a:r>
              <a:rPr lang="ru-RU" sz="1400" dirty="0" smtClean="0"/>
              <a:t>            Учащаяся 6-го класса Вершинина Рита.</a:t>
            </a:r>
          </a:p>
          <a:p>
            <a:pPr>
              <a:buNone/>
            </a:pPr>
            <a:endParaRPr lang="ru-RU" sz="1400" dirty="0" smtClean="0"/>
          </a:p>
          <a:p>
            <a:pPr>
              <a:buNone/>
            </a:pPr>
            <a:endParaRPr lang="ru-RU" sz="1400" dirty="0" smtClean="0"/>
          </a:p>
          <a:p>
            <a:endParaRPr lang="ru-RU" sz="1400" dirty="0"/>
          </a:p>
        </p:txBody>
      </p:sp>
      <p:pic>
        <p:nvPicPr>
          <p:cNvPr id="1026" name="Picture 2" descr="C:\Program Files\Microsoft Office\MEDIA\CAGCAT10\j0090386.wmf"/>
          <p:cNvPicPr>
            <a:picLocks noChangeAspect="1" noChangeArrowheads="1"/>
          </p:cNvPicPr>
          <p:nvPr/>
        </p:nvPicPr>
        <p:blipFill>
          <a:blip r:embed="rId2"/>
          <a:srcRect/>
          <a:stretch>
            <a:fillRect/>
          </a:stretch>
        </p:blipFill>
        <p:spPr bwMode="auto">
          <a:xfrm>
            <a:off x="0" y="1357298"/>
            <a:ext cx="4500562" cy="4929222"/>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Братья наши меньшие</a:t>
            </a:r>
            <a:br>
              <a:rPr lang="ru-RU" dirty="0" smtClean="0"/>
            </a:br>
            <a:r>
              <a:rPr lang="ru-RU" dirty="0" smtClean="0"/>
              <a:t>«мы в ответе за тех, кого приручили»</a:t>
            </a:r>
            <a:endParaRPr lang="ru-RU" dirty="0"/>
          </a:p>
        </p:txBody>
      </p:sp>
      <p:pic>
        <p:nvPicPr>
          <p:cNvPr id="6" name="Содержимое 5" descr="SSM13808.JPG"/>
          <p:cNvPicPr>
            <a:picLocks noGrp="1" noChangeAspect="1"/>
          </p:cNvPicPr>
          <p:nvPr>
            <p:ph sz="half" idx="1"/>
          </p:nvPr>
        </p:nvPicPr>
        <p:blipFill>
          <a:blip r:embed="rId2" cstate="print"/>
          <a:stretch>
            <a:fillRect/>
          </a:stretch>
        </p:blipFill>
        <p:spPr>
          <a:xfrm>
            <a:off x="142844" y="1571612"/>
            <a:ext cx="3835431" cy="3929090"/>
          </a:xfrm>
        </p:spPr>
      </p:pic>
      <p:sp>
        <p:nvSpPr>
          <p:cNvPr id="4" name="Содержимое 3"/>
          <p:cNvSpPr>
            <a:spLocks noGrp="1"/>
          </p:cNvSpPr>
          <p:nvPr>
            <p:ph sz="half" idx="2"/>
          </p:nvPr>
        </p:nvSpPr>
        <p:spPr>
          <a:xfrm>
            <a:off x="4000496" y="1600200"/>
            <a:ext cx="3698752" cy="4543444"/>
          </a:xfrm>
        </p:spPr>
        <p:txBody>
          <a:bodyPr>
            <a:normAutofit fontScale="77500" lnSpcReduction="20000"/>
          </a:bodyPr>
          <a:lstStyle/>
          <a:p>
            <a:pPr>
              <a:buNone/>
            </a:pPr>
            <a:r>
              <a:rPr lang="ru-RU" sz="1400" dirty="0" smtClean="0"/>
              <a:t>Ребята нашей школы написали сочинения, где они рассказывают о животных, живущих в их доме, об их повадках, привычках, об отношении всех членов семьи к нашим меньшим друзьям. Вот одно из сочинений ученика Исупова Сергея, учащегося 6 класса:</a:t>
            </a:r>
          </a:p>
          <a:p>
            <a:pPr algn="ctr">
              <a:buNone/>
            </a:pPr>
            <a:r>
              <a:rPr lang="ru-RU" sz="1400" i="1" dirty="0" smtClean="0"/>
              <a:t>« </a:t>
            </a:r>
            <a:r>
              <a:rPr lang="ru-RU" sz="1600" i="1" dirty="0" smtClean="0"/>
              <a:t>Чика и Кеша»</a:t>
            </a:r>
          </a:p>
          <a:p>
            <a:pPr>
              <a:buNone/>
            </a:pPr>
            <a:r>
              <a:rPr lang="ru-RU" sz="1400" i="1" dirty="0" smtClean="0"/>
              <a:t>У меня дома есть волнистые попугаи. Живут они в клетке. А появились они у нас под Новый год, несколько лет назад. Я  попросил их у родителей в подарок. Один попугай , травянисто – зеленый с поперечными темными волнистыми штрихами, девочка, а зовут ее Чика. Она ко мне привыкла и садится мне на руку. Другой попугай – мальчик, его зовут Кеша. Он желтого цвета. Кеша ко мне еще не привык и боится меня. Попугаи едят пшено, овес, семечки, кусочки груши, яблока, банана. Они очень задорные. Как только утром начинает светать, они заводят свои беседы. Это продолжается до самой ночи, пока мы не погасим свет в квартире. Мы отпускаем Чики и Кешу полетать по дому, чтобы они размяли свои крылья. А ловим мы их сачком. Когда летом пригревает солнце, мы клетку выставляем на улицу, чтобы они подышали свежим воздухом.</a:t>
            </a:r>
          </a:p>
          <a:p>
            <a:pPr>
              <a:buNone/>
            </a:pPr>
            <a:r>
              <a:rPr lang="ru-RU" sz="1400" i="1" dirty="0" smtClean="0"/>
              <a:t>   Вот такая у меня семья попугайчиков!</a:t>
            </a:r>
            <a:endParaRPr lang="ru-RU" sz="1400" i="1"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«Конкурс детского творчества»</a:t>
            </a:r>
            <a:endParaRPr lang="ru-RU" dirty="0"/>
          </a:p>
        </p:txBody>
      </p:sp>
      <p:pic>
        <p:nvPicPr>
          <p:cNvPr id="5" name="Содержимое 4" descr="SSM13803.JPG"/>
          <p:cNvPicPr>
            <a:picLocks noGrp="1" noChangeAspect="1"/>
          </p:cNvPicPr>
          <p:nvPr>
            <p:ph sz="half" idx="1"/>
          </p:nvPr>
        </p:nvPicPr>
        <p:blipFill>
          <a:blip r:embed="rId2" cstate="print"/>
          <a:stretch>
            <a:fillRect/>
          </a:stretch>
        </p:blipFill>
        <p:spPr>
          <a:xfrm>
            <a:off x="357158" y="2428868"/>
            <a:ext cx="3429024" cy="3571900"/>
          </a:xfrm>
        </p:spPr>
      </p:pic>
      <p:pic>
        <p:nvPicPr>
          <p:cNvPr id="6" name="Содержимое 5" descr="SSM13806.JPG"/>
          <p:cNvPicPr>
            <a:picLocks noGrp="1" noChangeAspect="1"/>
          </p:cNvPicPr>
          <p:nvPr>
            <p:ph sz="half" idx="2"/>
          </p:nvPr>
        </p:nvPicPr>
        <p:blipFill>
          <a:blip r:embed="rId3" cstate="print"/>
          <a:stretch>
            <a:fillRect/>
          </a:stretch>
        </p:blipFill>
        <p:spPr>
          <a:xfrm>
            <a:off x="4214810" y="2357430"/>
            <a:ext cx="3520440" cy="3644608"/>
          </a:xfrm>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304</TotalTime>
  <Words>500</Words>
  <PresentationFormat>Экран (4:3)</PresentationFormat>
  <Paragraphs>61</Paragraphs>
  <Slides>8</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Изящная</vt:lpstr>
      <vt:lpstr>Международный фестиваль</vt:lpstr>
      <vt:lpstr>Акция : </vt:lpstr>
      <vt:lpstr>«Дети – детям»</vt:lpstr>
      <vt:lpstr>Цель:</vt:lpstr>
      <vt:lpstr>Авторские частушки  « юбилейные»</vt:lpstr>
      <vt:lpstr>Частушки о здоровом образе жизни</vt:lpstr>
      <vt:lpstr>Братья наши меньшие «мы в ответе за тех, кого приручили»</vt:lpstr>
      <vt:lpstr>«Конкурс детского творчества»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Заяц</cp:lastModifiedBy>
  <cp:revision>35</cp:revision>
  <dcterms:modified xsi:type="dcterms:W3CDTF">2020-11-12T16:47:44Z</dcterms:modified>
</cp:coreProperties>
</file>