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71" r:id="rId8"/>
    <p:sldId id="272" r:id="rId9"/>
    <p:sldId id="262" r:id="rId10"/>
    <p:sldId id="264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F579D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1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3357562"/>
            <a:ext cx="4191029" cy="3143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20000"/>
                <a:lumOff val="8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Презентация на тему: «Формирование коммуникативных навыков у детей дошкольного возраста».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071810"/>
            <a:ext cx="4214842" cy="1752600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Выполнила:</a:t>
            </a:r>
          </a:p>
          <a:p>
            <a:r>
              <a:rPr lang="ru-RU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Харитонова Е.С.</a:t>
            </a:r>
            <a:endParaRPr lang="ru-RU" i="1" dirty="0" smtClean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357166"/>
            <a:ext cx="66437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33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Подготовка к проведению мероприятия.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285860"/>
            <a:ext cx="821537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/>
            <a:r>
              <a:rPr lang="ru-RU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ru-RU" sz="2800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1</a:t>
            </a:r>
            <a:r>
              <a:rPr lang="ru-RU" sz="28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Изучение литературы по данной тематике.</a:t>
            </a:r>
          </a:p>
          <a:p>
            <a:pPr marL="609600" indent="-609600"/>
            <a:r>
              <a:rPr lang="ru-RU" sz="28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2. Провести беседу с детьми, в ходе которой следует объяснить важность заботливого и сочувственного отношения к другим.</a:t>
            </a:r>
          </a:p>
          <a:p>
            <a:pPr marL="609600" indent="-609600">
              <a:lnSpc>
                <a:spcPct val="150000"/>
              </a:lnSpc>
            </a:pPr>
            <a:r>
              <a:rPr lang="ru-RU" sz="20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</a:t>
            </a:r>
          </a:p>
          <a:p>
            <a:pPr marL="609600" indent="-609600"/>
            <a:endParaRPr lang="ru-RU" dirty="0" smtClean="0"/>
          </a:p>
          <a:p>
            <a:pPr marL="609600" indent="-609600"/>
            <a:endParaRPr lang="ru-RU" i="1" dirty="0">
              <a:solidFill>
                <a:srgbClr val="0066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" name="Picture 4" descr="2310_00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3571876"/>
            <a:ext cx="3143240" cy="26601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2375_00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3642">
            <a:off x="5713519" y="4156637"/>
            <a:ext cx="2800163" cy="233961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571480"/>
            <a:ext cx="8429684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научить детей входить в положение собеседника или партнера по совместной деятельности, думать о том влиянии, какое их поведение, словесные высказывания могут оказать на других.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Формировать чувства симпатии между участниками общения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Объяснять детям, что неосторожно сказанное слово ранит, не менее больно, чем действие.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Научить детей владеть собой.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Научить умению анализировать ситуацию.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Объяснить, что не следует обижать детей, отличающихся от большинства, не желающих согласиться с высказываемым мнением, желанием собеседника</a:t>
            </a:r>
            <a:r>
              <a:rPr lang="ru-RU" sz="24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ru-RU" sz="2800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i="1" dirty="0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i="1" dirty="0" smtClean="0">
              <a:solidFill>
                <a:srgbClr val="0066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428604"/>
            <a:ext cx="721523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Для детей дошкольного возраста общение включает знание того, что сказать и в какой форме выразить свою мысль, понимание того, как другие будут воспринимать сказанное, умение слушать и слышать собеседника. </a:t>
            </a:r>
            <a:endParaRPr lang="ru-RU" sz="2800" dirty="0">
              <a:solidFill>
                <a:srgbClr val="0066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" name="Picture 7" descr="1362_00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929066"/>
            <a:ext cx="2895600" cy="21637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3929066"/>
            <a:ext cx="678661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Необходимо целенаправленно вести работу по формированию у детей коммуникативных навыков. </a:t>
            </a:r>
            <a:endParaRPr lang="ru-RU" sz="2800" dirty="0">
              <a:solidFill>
                <a:srgbClr val="0066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" name="Picture 6" descr="409_02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785794"/>
            <a:ext cx="3243263" cy="19891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3386_0135"/>
          <p:cNvPicPr>
            <a:picLocks noChangeAspect="1" noChangeArrowheads="1"/>
          </p:cNvPicPr>
          <p:nvPr/>
        </p:nvPicPr>
        <p:blipFill>
          <a:blip r:embed="rId2"/>
          <a:srcRect t="18423" r="-747"/>
          <a:stretch>
            <a:fillRect/>
          </a:stretch>
        </p:blipFill>
        <p:spPr bwMode="auto">
          <a:xfrm>
            <a:off x="4643438" y="2571744"/>
            <a:ext cx="3576435" cy="39592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928662" y="571480"/>
            <a:ext cx="80010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Совместная  деятельность по формированию навыков общения, не только обогатит опыт детей, но и способна смягчить и даже полностью устранить проблемы в общении у детей в дальнейшем. </a:t>
            </a:r>
          </a:p>
          <a:p>
            <a:r>
              <a:rPr lang="ru-RU" sz="24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в свою очередь окажет благоприятное влияние на формирование желаемой модели детского поведения.</a:t>
            </a:r>
          </a:p>
          <a:p>
            <a:endParaRPr lang="ru-RU" i="1" dirty="0">
              <a:solidFill>
                <a:srgbClr val="0066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285860"/>
            <a:ext cx="5286396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Формирование у детей ценных навыков и способов поведения в отношении с другими людьми, развитие коммуникативных навыков и социальной активности дошкольников.</a:t>
            </a:r>
            <a:endParaRPr lang="ru-RU" sz="2400" dirty="0">
              <a:solidFill>
                <a:srgbClr val="0066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428604"/>
            <a:ext cx="14200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33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Цель:</a:t>
            </a:r>
            <a:endParaRPr lang="ru-RU" sz="4000" dirty="0"/>
          </a:p>
        </p:txBody>
      </p:sp>
      <p:pic>
        <p:nvPicPr>
          <p:cNvPr id="5" name="Picture 4" descr="2604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357166"/>
            <a:ext cx="2786082" cy="27982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 descr="vie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929066"/>
            <a:ext cx="36576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143116"/>
            <a:ext cx="5143504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Общительность, умение контактировать с окружающими людьми — необходимая составляющая самореализации человека, его успешности в различных видах деятельности, расположенности и любви к нему окружающих людей.</a:t>
            </a:r>
            <a:r>
              <a:rPr lang="ru-RU" sz="2800" dirty="0" smtClean="0">
                <a:solidFill>
                  <a:srgbClr val="0066FF"/>
                </a:solidFill>
              </a:rPr>
              <a:t> </a:t>
            </a:r>
            <a:endParaRPr lang="ru-RU" sz="2800" dirty="0">
              <a:solidFill>
                <a:srgbClr val="0066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857232"/>
            <a:ext cx="32959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33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Актуальность темы.</a:t>
            </a:r>
            <a:endParaRPr lang="ru-RU" sz="2800" dirty="0"/>
          </a:p>
        </p:txBody>
      </p:sp>
      <p:pic>
        <p:nvPicPr>
          <p:cNvPr id="4" name="Picture 5" descr="257_02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298418" y="2270116"/>
            <a:ext cx="2642966" cy="38948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785794"/>
            <a:ext cx="707236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Формирование этой способности — важное условие нормального психологического развития ребенка, а также одна из основных задач подготовки его к дальнейшей жизни. </a:t>
            </a:r>
            <a:endParaRPr lang="ru-RU" sz="2800" dirty="0">
              <a:solidFill>
                <a:srgbClr val="0066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" name="Picture 6" descr="3430745251f7a1f2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214678" y="3286124"/>
            <a:ext cx="2643206" cy="31063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3571876"/>
            <a:ext cx="61436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Многие дошкольники испытывают серьезные трудности в общении с окружающими, особенно со сверстниками. </a:t>
            </a: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" name="Picture 4" descr="1374_02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642918"/>
            <a:ext cx="3149600" cy="2316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642918"/>
            <a:ext cx="64294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Многие дети не умеют по собственной инициативе обратиться к другому человеку, порой даже стесняются ответить соответствующим образом, если к ним обращается кто-либо. </a:t>
            </a:r>
          </a:p>
        </p:txBody>
      </p:sp>
      <p:pic>
        <p:nvPicPr>
          <p:cNvPr id="3" name="Picture 4" descr="photo-1-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8850" y="3643314"/>
            <a:ext cx="4319750" cy="29162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928670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Они не могут поддержать и развить установившийся контакт, адекватно выражать свою симпатию, сопереживание, поэтому часто конфликтуют или замыкаются в одиночестве.</a:t>
            </a:r>
          </a:p>
        </p:txBody>
      </p:sp>
      <p:pic>
        <p:nvPicPr>
          <p:cNvPr id="1026" name="Picture 2" descr="C:\Users\user\Pictures\3333.jpg"/>
          <p:cNvPicPr>
            <a:picLocks noChangeAspect="1" noChangeArrowheads="1"/>
          </p:cNvPicPr>
          <p:nvPr/>
        </p:nvPicPr>
        <p:blipFill>
          <a:blip r:embed="rId2"/>
          <a:srcRect l="35581"/>
          <a:stretch>
            <a:fillRect/>
          </a:stretch>
        </p:blipFill>
        <p:spPr bwMode="auto">
          <a:xfrm>
            <a:off x="5429256" y="2500306"/>
            <a:ext cx="3271835" cy="39481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285728"/>
            <a:ext cx="534139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Целевые установки.</a:t>
            </a:r>
            <a:endParaRPr lang="ru-RU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071546"/>
            <a:ext cx="878687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25000"/>
              <a:defRPr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создать атмосферу доброжелательности, взаимопонимания и любви;</a:t>
            </a:r>
          </a:p>
          <a:p>
            <a:pPr>
              <a:buSzPct val="25000"/>
              <a:buFont typeface="Wingdings" pitchFamily="2" charset="2"/>
              <a:buChar char="§"/>
              <a:defRPr/>
            </a:pPr>
            <a:endParaRPr lang="ru-RU" i="1" dirty="0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4643446"/>
            <a:ext cx="83582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Times New Roman" pitchFamily="18" charset="0"/>
                <a:cs typeface="Times New Roman" pitchFamily="18" charset="0"/>
              </a:rPr>
              <a:t>учить гибко, использовать мимику, пантомимику и голос в общении;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развивать у детей навыки общения в различных жизненных ситуациях;</a:t>
            </a:r>
          </a:p>
          <a:p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Picture 8" descr="2711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785926"/>
            <a:ext cx="2643205" cy="26116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428604"/>
            <a:ext cx="664373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 pitchFamily="18" charset="2"/>
              <a:buChar char=""/>
            </a:pPr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haroni" pitchFamily="2" charset="-79"/>
              </a:rPr>
              <a:t>обучать умению слушать и слышать другого;</a:t>
            </a:r>
          </a:p>
          <a:p>
            <a:pPr>
              <a:buFont typeface="Symbol" pitchFamily="18" charset="2"/>
              <a:buChar char=""/>
            </a:pPr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haroni" pitchFamily="2" charset="-79"/>
              </a:rPr>
              <a:t>учить использовать, формулы речевого этикета адресовано и мотивировано;</a:t>
            </a:r>
          </a:p>
          <a:p>
            <a:pPr>
              <a:buFont typeface="Symbol" pitchFamily="18" charset="2"/>
              <a:buChar char=""/>
            </a:pPr>
            <a:r>
              <a:rPr lang="ru-RU" sz="2800" b="1" dirty="0" smtClean="0">
                <a:solidFill>
                  <a:srgbClr val="0070C0"/>
                </a:solidFill>
                <a:cs typeface="Aharoni" pitchFamily="2" charset="-79"/>
              </a:rPr>
              <a:t>воспитывать доброжелательное отношение к сверстникам;</a:t>
            </a:r>
          </a:p>
          <a:p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" name="Picture 5" descr="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3429000"/>
            <a:ext cx="4110221" cy="27384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579DA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421</Words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на тему: «Формирование коммуникативных навыков у детей дошкольного возраста».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на тему: «Формированию коммуникативных навыков у детей дошкольного возраста».</dc:title>
  <dc:creator>user</dc:creator>
  <cp:lastModifiedBy>user</cp:lastModifiedBy>
  <cp:revision>14</cp:revision>
  <dcterms:created xsi:type="dcterms:W3CDTF">2015-03-03T07:00:49Z</dcterms:created>
  <dcterms:modified xsi:type="dcterms:W3CDTF">2020-11-12T09:06:26Z</dcterms:modified>
</cp:coreProperties>
</file>