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4" r:id="rId6"/>
    <p:sldId id="262" r:id="rId7"/>
    <p:sldId id="261" r:id="rId8"/>
    <p:sldId id="263" r:id="rId9"/>
    <p:sldId id="260" r:id="rId10"/>
    <p:sldId id="265" r:id="rId11"/>
    <p:sldId id="266" r:id="rId12"/>
    <p:sldId id="274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105" d="100"/>
          <a:sy n="105" d="100"/>
        </p:scale>
        <p:origin x="-18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1FD39-F412-4498-A0D9-5F3D07E2D66E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E9969-B5D7-492A-A354-A2C4D3F8A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s://st2.depositphotos.com/1066611/10627/i/950/depositphotos_106279454-stock-photo-view-of-deutsche-bank-twin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s://www.meininger-hotels.com/fileadmin/images/2224-meininger-hotel-frankfurtmain-convention-center-allgemein-7e3d899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8496944" cy="3888432"/>
          </a:xfrm>
        </p:spPr>
        <p:txBody>
          <a:bodyPr>
            <a:noAutofit/>
          </a:bodyPr>
          <a:lstStyle/>
          <a:p>
            <a:r>
              <a:rPr lang="de-DE" sz="8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Frankfurt </a:t>
            </a:r>
            <a:br>
              <a:rPr lang="de-DE" sz="8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de-DE" sz="8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am Main</a:t>
            </a:r>
            <a:br>
              <a:rPr lang="de-DE" sz="8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de-DE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de-DE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de-DE" sz="7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Sehenswürdigkeiten</a:t>
            </a:r>
            <a:r>
              <a:rPr lang="de-DE" sz="4800" dirty="0"/>
              <a:t/>
            </a:r>
            <a:br>
              <a:rPr lang="de-DE" sz="4800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t2.depositphotos.com/1066611/10627/i/950/depositphotos_106279454-stock-photo-view-of-deutsche-bank-twin.jpg"/>
          <p:cNvPicPr>
            <a:picLocks noChangeAspect="1" noChangeArrowheads="1"/>
          </p:cNvPicPr>
          <p:nvPr/>
        </p:nvPicPr>
        <p:blipFill>
          <a:blip r:embed="rId2" r:link="rId3" cstate="print"/>
          <a:srcRect t="3353" b="2749"/>
          <a:stretch>
            <a:fillRect/>
          </a:stretch>
        </p:blipFill>
        <p:spPr bwMode="auto">
          <a:xfrm>
            <a:off x="2339752" y="122589"/>
            <a:ext cx="4752528" cy="66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79512" y="188640"/>
            <a:ext cx="2088257" cy="792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die Bank</a:t>
            </a:r>
            <a:endParaRPr lang="ru-RU" sz="3600" i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Рисунок 47" descr="https://hospitality-on.com/sites/default/files/import/contenu/Hauptbahnh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44279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6300192" y="332656"/>
            <a:ext cx="2520281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der Hauptbahnhof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50" descr="https://img2.goodfon.ru/original/1920x1280/7/10/sunrise-frankfurt-airp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886594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6228184" y="5661248"/>
            <a:ext cx="2592288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der Flughafen</a:t>
            </a:r>
            <a:endParaRPr lang="ru-RU" sz="3600" i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www.meininger-hotels.com/fileadmin/images/2224-meininger-hotel-frankfurtmain-convention-center-allgemein-7e3d899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79512" y="548680"/>
            <a:ext cx="885795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323528" y="692696"/>
            <a:ext cx="1819498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die Messe</a:t>
            </a:r>
            <a:endParaRPr lang="ru-RU" sz="3600" i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Рисунок 12" descr="http://1.bp.blogspot.com/-szJN991N8zw/UfOrw2MVHNI/AAAAAAAAAI4/2Bp4VfO_YZ4/s1600/IMG_6857_Saalgasse+Lane+Townhou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8940647" cy="59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6084168" y="5733256"/>
            <a:ext cx="259228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die Saalgasse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53" descr="https://cdn.mego.travel/p/site/posts/6/frankfu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02879"/>
            <a:ext cx="8972528" cy="597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251520" y="5661248"/>
            <a:ext cx="2232248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die Kneipe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Рисунок 38" descr="https://otvet.imgsmail.ru/download/a7fb3749b699b7d3a28fada0be4cea5b_i-10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212976"/>
            <a:ext cx="5099050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Рисунок 41" descr="http://s2.germany.travel/media/content/erholung/schloesser__parks___gaerten_1/palmengarten_frankfurt/3456_R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16632"/>
            <a:ext cx="5045075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251520" y="260648"/>
            <a:ext cx="2592288" cy="827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der Palmengarten</a:t>
            </a:r>
            <a:endParaRPr lang="ru-RU" sz="3600" i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700808"/>
            <a:ext cx="756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Wie komme ich </a:t>
            </a:r>
          </a:p>
          <a:p>
            <a:pPr algn="ctr"/>
            <a:r>
              <a:rPr lang="de-DE" sz="8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zu …</a:t>
            </a:r>
            <a:endParaRPr lang="ru-RU" sz="8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04664"/>
            <a:ext cx="25202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mit</a:t>
            </a:r>
          </a:p>
          <a:p>
            <a:r>
              <a:rPr lang="de-DE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nach </a:t>
            </a:r>
          </a:p>
          <a:p>
            <a:r>
              <a:rPr lang="de-DE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aus</a:t>
            </a:r>
            <a:endParaRPr lang="de-DE" sz="64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de-DE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zu</a:t>
            </a:r>
          </a:p>
          <a:p>
            <a:r>
              <a:rPr lang="de-DE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von</a:t>
            </a:r>
          </a:p>
          <a:p>
            <a:r>
              <a:rPr lang="de-DE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11960" y="2507412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+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08104" y="2132856"/>
            <a:ext cx="23042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D.</a:t>
            </a:r>
            <a:endParaRPr lang="ru-RU" sz="13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4817" name="AutoShape 1"/>
          <p:cNvSpPr>
            <a:spLocks noChangeArrowheads="1"/>
          </p:cNvSpPr>
          <p:nvPr/>
        </p:nvSpPr>
        <p:spPr bwMode="auto">
          <a:xfrm>
            <a:off x="467544" y="4441676"/>
            <a:ext cx="2304256" cy="13635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ueva Std Cond" pitchFamily="34" charset="0"/>
                <a:ea typeface="Calibri" pitchFamily="34" charset="0"/>
                <a:cs typeface="Times New Roman" pitchFamily="18" charset="0"/>
              </a:rPr>
              <a:t>dem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164386" y="2291968"/>
            <a:ext cx="664797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ueva Std Cond" pitchFamily="34" charset="0"/>
                <a:ea typeface="Calibri" pitchFamily="34" charset="0"/>
                <a:cs typeface="Times New Roman" pitchFamily="18" charset="0"/>
              </a:rPr>
              <a:t>m		      n	      	f</a:t>
            </a:r>
            <a:r>
              <a:rPr kumimoji="0" lang="de-DE" sz="1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ueva Std Cond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1"/>
          <p:cNvSpPr>
            <a:spLocks noChangeArrowheads="1"/>
          </p:cNvSpPr>
          <p:nvPr/>
        </p:nvSpPr>
        <p:spPr bwMode="auto">
          <a:xfrm>
            <a:off x="3131840" y="4441676"/>
            <a:ext cx="2304256" cy="13635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ueva Std Cond" pitchFamily="34" charset="0"/>
                <a:ea typeface="Calibri" pitchFamily="34" charset="0"/>
                <a:cs typeface="Times New Roman" pitchFamily="18" charset="0"/>
              </a:rPr>
              <a:t>dem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1"/>
          <p:cNvSpPr>
            <a:spLocks noChangeArrowheads="1"/>
          </p:cNvSpPr>
          <p:nvPr/>
        </p:nvSpPr>
        <p:spPr bwMode="auto">
          <a:xfrm>
            <a:off x="5940152" y="4437112"/>
            <a:ext cx="2304256" cy="13635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ueva Std Cond" pitchFamily="34" charset="0"/>
                <a:ea typeface="Calibri" pitchFamily="34" charset="0"/>
                <a:cs typeface="Times New Roman" pitchFamily="18" charset="0"/>
              </a:rPr>
              <a:t>der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3848" y="548680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de-DE" sz="9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ueva Std Cond" pitchFamily="34" charset="0"/>
                <a:ea typeface="Arial Unicode MS" pitchFamily="34" charset="-128"/>
                <a:cs typeface="Arial Unicode MS" pitchFamily="34" charset="-128"/>
              </a:rPr>
              <a:t>Dativ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Ð ÐµÐºÐ° Ð ÐµÐ¹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876445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C:\Users\User\Downloads\5616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7608361" cy="39604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71800" y="764704"/>
            <a:ext cx="4752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Du gehst…</a:t>
            </a:r>
            <a:endParaRPr lang="ru-RU" sz="6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allpolus.com/uploads/posts/2016-11/1479408960_ezikbjupc5fpqh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38795" y="2348880"/>
            <a:ext cx="2653085" cy="4032448"/>
          </a:xfrm>
          <a:prstGeom prst="rect">
            <a:avLst/>
          </a:prstGeom>
          <a:noFill/>
        </p:spPr>
      </p:pic>
      <p:pic>
        <p:nvPicPr>
          <p:cNvPr id="32772" name="Picture 4" descr="https://png.pngtree.com/element_origin_min_pic/16/11/12/3b4b69105d33273918f3783ad32b2092.jpg"/>
          <p:cNvPicPr>
            <a:picLocks noChangeAspect="1" noChangeArrowheads="1"/>
          </p:cNvPicPr>
          <p:nvPr/>
        </p:nvPicPr>
        <p:blipFill>
          <a:blip r:embed="rId3" cstate="print"/>
          <a:srcRect l="12903" r="29032"/>
          <a:stretch>
            <a:fillRect/>
          </a:stretch>
        </p:blipFill>
        <p:spPr bwMode="auto">
          <a:xfrm>
            <a:off x="6012160" y="3068960"/>
            <a:ext cx="1800200" cy="33782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260648"/>
            <a:ext cx="273630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-Guten </a:t>
            </a:r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Tag! </a:t>
            </a:r>
          </a:p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-Entschuldigung</a:t>
            </a:r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!</a:t>
            </a:r>
          </a:p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Wie komme ich zum Stadion</a:t>
            </a:r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  <a:endParaRPr lang="ru-RU" sz="2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-Danke! Tschüs!</a:t>
            </a:r>
            <a:endParaRPr lang="ru-RU" sz="2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8" y="260648"/>
            <a:ext cx="449999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-Hallo</a:t>
            </a:r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!</a:t>
            </a:r>
          </a:p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-Ganz </a:t>
            </a:r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einfach!</a:t>
            </a:r>
          </a:p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Du gehst geradeaus, </a:t>
            </a:r>
          </a:p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dann die zweite Straße links,</a:t>
            </a:r>
          </a:p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dann rechts!</a:t>
            </a:r>
          </a:p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 ist das </a:t>
            </a:r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Stadion.</a:t>
            </a:r>
          </a:p>
          <a:p>
            <a:r>
              <a:rPr lang="de-DE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-Auf Wiedersehen!</a:t>
            </a:r>
            <a:endParaRPr lang="ru-RU" sz="2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7" descr="https://pbs.twimg.com/media/DbfDIwDWAAAWQYh.jpg"/>
          <p:cNvPicPr>
            <a:picLocks noChangeAspect="1" noChangeArrowheads="1"/>
          </p:cNvPicPr>
          <p:nvPr/>
        </p:nvPicPr>
        <p:blipFill>
          <a:blip r:embed="rId2" cstate="print"/>
          <a:srcRect r="3625"/>
          <a:stretch>
            <a:fillRect/>
          </a:stretch>
        </p:blipFill>
        <p:spPr bwMode="auto">
          <a:xfrm>
            <a:off x="251520" y="332656"/>
            <a:ext cx="8640847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5789116" y="476672"/>
            <a:ext cx="2959348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das Frankfurter Rathaus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Рисунок 4" descr="Ð¡Ð¾Ð±Ð¾Ñ ÑÐ². ÐÐ°ÑÑÐ¾Ð»Ð¾Ð¼Ðµ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6632"/>
            <a:ext cx="4547534" cy="6611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043608" y="116632"/>
            <a:ext cx="2304256" cy="6882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der Kaiserdom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5" descr="https://guruturizma.ru/wp-content/uploads/2018/03/St-Pauls-Chur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591" y="476672"/>
            <a:ext cx="890290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6660232" y="567531"/>
            <a:ext cx="2160240" cy="7012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die Paulkirche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5" descr="http://www.germanywanderer.com/wp-content/uploads/2013/08/Frankfurt-museums-shaferlens-Flick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0830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WordArt 3"/>
          <p:cNvSpPr>
            <a:spLocks noChangeArrowheads="1" noChangeShapeType="1" noTextEdit="1"/>
          </p:cNvSpPr>
          <p:nvPr/>
        </p:nvSpPr>
        <p:spPr bwMode="auto">
          <a:xfrm>
            <a:off x="6156176" y="5445224"/>
            <a:ext cx="2520280" cy="7012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das Museumsufer</a:t>
            </a:r>
            <a:endParaRPr lang="ru-RU" sz="3600" i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8" descr="http://ttnotes.com/images/grosser-feldberg-frankfurt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60846" cy="6201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646460" y="5733256"/>
            <a:ext cx="2197348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das Goethe-Haus</a:t>
            </a:r>
            <a:endParaRPr lang="ru-RU" sz="3600" i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4" descr="https://avatars.mds.yandex.net/get-pdb/401063/3c114a01-bb65-4158-a5c3-80e3b5a41c3f/s1200?webp=false"/>
          <p:cNvPicPr>
            <a:picLocks noChangeAspect="1" noChangeArrowheads="1"/>
          </p:cNvPicPr>
          <p:nvPr/>
        </p:nvPicPr>
        <p:blipFill>
          <a:blip r:embed="rId2" cstate="print"/>
          <a:srcRect b="2078"/>
          <a:stretch>
            <a:fillRect/>
          </a:stretch>
        </p:blipFill>
        <p:spPr bwMode="auto">
          <a:xfrm>
            <a:off x="323528" y="332656"/>
            <a:ext cx="8361281" cy="614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WordArt 3"/>
          <p:cNvSpPr>
            <a:spLocks noChangeArrowheads="1" noChangeShapeType="1" noTextEdit="1"/>
          </p:cNvSpPr>
          <p:nvPr/>
        </p:nvSpPr>
        <p:spPr bwMode="auto">
          <a:xfrm>
            <a:off x="395536" y="421928"/>
            <a:ext cx="2016223" cy="6308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die Alte Oper</a:t>
            </a:r>
            <a:endParaRPr lang="ru-RU" sz="3600" i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44" descr="http://abload.de/img/unst4omkzf.jpg"/>
          <p:cNvPicPr>
            <a:picLocks noChangeAspect="1" noChangeArrowheads="1"/>
          </p:cNvPicPr>
          <p:nvPr/>
        </p:nvPicPr>
        <p:blipFill>
          <a:blip r:embed="rId2" cstate="print"/>
          <a:srcRect b="5618"/>
          <a:stretch>
            <a:fillRect/>
          </a:stretch>
        </p:blipFill>
        <p:spPr bwMode="auto">
          <a:xfrm>
            <a:off x="395536" y="404664"/>
            <a:ext cx="8302685" cy="620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6372200" y="476672"/>
            <a:ext cx="2161282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i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Wolkenkratzer</a:t>
            </a:r>
            <a:endParaRPr lang="ru-RU" sz="3600" i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100</Words>
  <Application>Microsoft Office PowerPoint</Application>
  <PresentationFormat>Экран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Frankfurt  am Main  Sehenswürdigkeiten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Frankfurt am Main  Sehenswürdigkeiten</dc:title>
  <dc:creator>User</dc:creator>
  <cp:lastModifiedBy>User</cp:lastModifiedBy>
  <cp:revision>19</cp:revision>
  <dcterms:created xsi:type="dcterms:W3CDTF">2019-03-05T17:31:58Z</dcterms:created>
  <dcterms:modified xsi:type="dcterms:W3CDTF">2020-04-09T08:51:18Z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1821076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