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4" r:id="rId3"/>
    <p:sldId id="257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429000"/>
            <a:ext cx="7920880" cy="288032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400" b="1" dirty="0" smtClean="0"/>
              <a:t>Группа</a:t>
            </a:r>
            <a:r>
              <a:rPr lang="ru-RU" sz="4400" b="1" dirty="0" smtClean="0"/>
              <a:t> </a:t>
            </a:r>
            <a:r>
              <a:rPr lang="ru-RU" sz="3200" b="1" dirty="0" smtClean="0"/>
              <a:t>«Радуга»</a:t>
            </a:r>
          </a:p>
          <a:p>
            <a:endParaRPr lang="ru-RU" sz="3200" b="1" dirty="0" smtClean="0"/>
          </a:p>
          <a:p>
            <a:r>
              <a:rPr lang="ru-RU" sz="1700" b="1" dirty="0" smtClean="0"/>
              <a:t>			</a:t>
            </a:r>
          </a:p>
          <a:p>
            <a:endParaRPr lang="ru-RU" sz="1700" b="1" dirty="0"/>
          </a:p>
          <a:p>
            <a:r>
              <a:rPr lang="ru-RU" sz="1700" b="1" dirty="0" smtClean="0"/>
              <a:t>			                       Реализовали: </a:t>
            </a:r>
            <a:r>
              <a:rPr lang="ru-RU" sz="1700" b="1" dirty="0" err="1" smtClean="0"/>
              <a:t>Кутлаева</a:t>
            </a:r>
            <a:r>
              <a:rPr lang="ru-RU" sz="1700" b="1" dirty="0" smtClean="0"/>
              <a:t> О.А</a:t>
            </a:r>
          </a:p>
          <a:p>
            <a:r>
              <a:rPr lang="ru-RU" sz="1700" b="1" dirty="0" smtClean="0"/>
              <a:t>					                 </a:t>
            </a:r>
            <a:r>
              <a:rPr lang="ru-RU" sz="1700" b="1" dirty="0" err="1" smtClean="0"/>
              <a:t>Жижина</a:t>
            </a:r>
            <a:r>
              <a:rPr lang="ru-RU" sz="1700" b="1" dirty="0" smtClean="0"/>
              <a:t> К.А.</a:t>
            </a:r>
          </a:p>
          <a:p>
            <a:r>
              <a:rPr lang="ru-RU" sz="1700" b="1" dirty="0" smtClean="0"/>
              <a:t>					                 Кожевникова А.З.</a:t>
            </a:r>
            <a:endParaRPr lang="ru-RU" sz="17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548681"/>
            <a:ext cx="6877316" cy="136815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dirty="0" smtClean="0"/>
              <a:t>краткосрочный творческий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проект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600" dirty="0" smtClean="0"/>
              <a:t>Играем в театр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924046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HP\Desktop\Театр\IMG-3072ff1b78494c91194650a4ef18103b-V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848431"/>
            <a:ext cx="4104456" cy="52565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HP\Desktop\Театр\IMG-bbca45fd28de8fde0040bda367baf370-V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3744" y="803349"/>
            <a:ext cx="4128626" cy="5283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475657" y="188776"/>
            <a:ext cx="54081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Драматизация сказки «</a:t>
            </a:r>
            <a:r>
              <a:rPr lang="ru-RU" b="1" dirty="0" err="1"/>
              <a:t>Заюшкина</a:t>
            </a:r>
            <a:r>
              <a:rPr lang="ru-RU" b="1" dirty="0"/>
              <a:t> избушка»</a:t>
            </a:r>
          </a:p>
        </p:txBody>
      </p:sp>
    </p:spTree>
    <p:extLst>
      <p:ext uri="{BB962C8B-B14F-4D97-AF65-F5344CB8AC3E}">
        <p14:creationId xmlns:p14="http://schemas.microsoft.com/office/powerpoint/2010/main" val="1158642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ФОТО К МОЕЙ СТАТЬЕ\DSC0319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369"/>
            <a:ext cx="4871412" cy="3984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:\ФОТО К МОЕЙ СТАТЬЕ\DSC0319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1467" y="3068960"/>
            <a:ext cx="4896544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871412" y="1484784"/>
            <a:ext cx="39490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Распределение ролей в </a:t>
            </a:r>
            <a:r>
              <a:rPr lang="ru-RU" b="1" dirty="0" smtClean="0"/>
              <a:t>постановке сказки </a:t>
            </a:r>
            <a:r>
              <a:rPr lang="ru-RU" b="1" dirty="0"/>
              <a:t>«Колобок»</a:t>
            </a:r>
          </a:p>
        </p:txBody>
      </p:sp>
    </p:spTree>
    <p:extLst>
      <p:ext uri="{BB962C8B-B14F-4D97-AF65-F5344CB8AC3E}">
        <p14:creationId xmlns:p14="http://schemas.microsoft.com/office/powerpoint/2010/main" val="2210825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ФОТО К МОЕЙ СТАТЬЕ\IMG-821fbfc7337f8e5aae8b4c57b19fd55f-V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4248472" cy="56886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:\ФОТО К МОЕЙ СТАТЬЕ\IMG-2f9d8c493d7e7c4773ed797bcb1773ce-V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9070" y="548680"/>
            <a:ext cx="4104456" cy="56886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2390954" y="179348"/>
            <a:ext cx="47660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До начала </a:t>
            </a:r>
            <a:r>
              <a:rPr lang="ru-RU" b="1" dirty="0" smtClean="0"/>
              <a:t>спектакля </a:t>
            </a:r>
            <a:r>
              <a:rPr lang="ru-RU" b="1" dirty="0"/>
              <a:t>считаные </a:t>
            </a:r>
            <a:r>
              <a:rPr lang="ru-RU" b="1" dirty="0" smtClean="0"/>
              <a:t>минуты.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8503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ФОТО К МОЕЙ СТАТЬЕ\20181101_17543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840" y="148502"/>
            <a:ext cx="4328152" cy="3304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:\ФОТО К МОЕЙ СТАТЬЕ\20181101_17551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2050" y="148502"/>
            <a:ext cx="4404916" cy="3304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:\ФОТО К МОЕЙ СТАТЬЕ\20181101_17563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840" y="3427396"/>
            <a:ext cx="4336487" cy="3346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:\ФОТО К МОЕЙ СТАТЬЕ\20181101_175633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0346" y="3427396"/>
            <a:ext cx="4426620" cy="3382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618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ФОТО К МОЕЙ СТАТЬЕ\IMG-8097988c25519840a4aca765936818db-V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2199" y="188640"/>
            <a:ext cx="4612412" cy="65083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0859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80920" cy="2230184"/>
          </a:xfrm>
        </p:spPr>
        <p:txBody>
          <a:bodyPr/>
          <a:lstStyle/>
          <a:p>
            <a:pPr algn="ctr"/>
            <a:r>
              <a:rPr lang="ru-RU" sz="4800" dirty="0" smtClean="0"/>
              <a:t>Спасибо за внимание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25982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ФОТО К МОЕЙ СТАТЬЕ\IMG-6c43eba0cf24d5a904b5bc792d055ac0-V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3960440" cy="52565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:\ФОТО К МОЕЙ СТАТЬЕ\IMG-59f857e461f382456a7c17060ea9d218-V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764704"/>
            <a:ext cx="4032448" cy="52565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4273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620688"/>
            <a:ext cx="67687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/>
              <a:t>Участники проекта:</a:t>
            </a:r>
            <a:endParaRPr lang="ru-RU" sz="3200" dirty="0"/>
          </a:p>
          <a:p>
            <a:pPr>
              <a:lnSpc>
                <a:spcPct val="150000"/>
              </a:lnSpc>
            </a:pPr>
            <a:r>
              <a:rPr lang="ru-RU" sz="3200" dirty="0"/>
              <a:t>1. Воспитанники группы.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2. Родители детей.</a:t>
            </a:r>
          </a:p>
          <a:p>
            <a:pPr>
              <a:lnSpc>
                <a:spcPct val="150000"/>
              </a:lnSpc>
            </a:pPr>
            <a:r>
              <a:rPr lang="ru-RU" sz="3200" dirty="0"/>
              <a:t>3. </a:t>
            </a:r>
            <a:r>
              <a:rPr lang="ru-RU" sz="3200" dirty="0" smtClean="0"/>
              <a:t>Педагоги </a:t>
            </a:r>
            <a:r>
              <a:rPr lang="ru-RU" sz="3200" dirty="0"/>
              <a:t>группы.</a:t>
            </a:r>
          </a:p>
          <a:p>
            <a:pPr>
              <a:lnSpc>
                <a:spcPct val="150000"/>
              </a:lnSpc>
            </a:pPr>
            <a:endParaRPr lang="ru-RU" sz="3200" dirty="0"/>
          </a:p>
          <a:p>
            <a:pPr algn="ctr">
              <a:lnSpc>
                <a:spcPct val="150000"/>
              </a:lnSpc>
            </a:pPr>
            <a:r>
              <a:rPr lang="ru-RU" sz="3200" b="1" dirty="0"/>
              <a:t>Сроки реализации проекта: </a:t>
            </a:r>
          </a:p>
          <a:p>
            <a:pPr algn="ctr">
              <a:lnSpc>
                <a:spcPct val="150000"/>
              </a:lnSpc>
            </a:pPr>
            <a:r>
              <a:rPr lang="ru-RU" sz="3200" dirty="0"/>
              <a:t>краткосрочный (1 неделя)</a:t>
            </a:r>
          </a:p>
        </p:txBody>
      </p:sp>
    </p:spTree>
    <p:extLst>
      <p:ext uri="{BB962C8B-B14F-4D97-AF65-F5344CB8AC3E}">
        <p14:creationId xmlns:p14="http://schemas.microsoft.com/office/powerpoint/2010/main" val="2588161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250642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/>
              <a:t>Цель проекта:</a:t>
            </a:r>
            <a:r>
              <a:rPr lang="ru-RU" sz="3200" dirty="0"/>
              <a:t> </a:t>
            </a:r>
          </a:p>
          <a:p>
            <a:pPr>
              <a:lnSpc>
                <a:spcPct val="150000"/>
              </a:lnSpc>
            </a:pPr>
            <a:endParaRPr lang="ru-RU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556792"/>
            <a:ext cx="83529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	</a:t>
            </a:r>
            <a:r>
              <a:rPr lang="ru-RU" sz="2800" dirty="0" smtClean="0"/>
              <a:t>Приобщить </a:t>
            </a:r>
            <a:r>
              <a:rPr lang="ru-RU" sz="2800" dirty="0"/>
              <a:t>детей к театральному искусству, к театральной деятельности. </a:t>
            </a:r>
            <a:br>
              <a:rPr lang="ru-RU" sz="2800" dirty="0"/>
            </a:br>
            <a:r>
              <a:rPr lang="ru-RU" sz="2800" dirty="0" smtClean="0"/>
              <a:t>	Способствовать </a:t>
            </a:r>
            <a:r>
              <a:rPr lang="ru-RU" sz="2800" dirty="0"/>
              <a:t>формированию творческой личности; развивать речь и коммуникативные навыки у детей. </a:t>
            </a:r>
            <a:endParaRPr lang="ru-RU" sz="2800" dirty="0" smtClean="0"/>
          </a:p>
          <a:p>
            <a:r>
              <a:rPr lang="ru-RU" sz="2400" dirty="0"/>
              <a:t>	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1464594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9572" y="116632"/>
            <a:ext cx="8739483" cy="7278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/>
              <a:t>Задачи проекта</a:t>
            </a:r>
            <a:r>
              <a:rPr lang="ru-RU" sz="2400" b="1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ru-RU" sz="2200" b="1" dirty="0"/>
              <a:t> </a:t>
            </a:r>
            <a:r>
              <a:rPr lang="ru-RU" sz="2200" b="1" dirty="0" smtClean="0"/>
              <a:t>          </a:t>
            </a:r>
            <a:r>
              <a:rPr lang="ru-RU" sz="2200" dirty="0" smtClean="0"/>
              <a:t>- Поддерживать </a:t>
            </a:r>
            <a:r>
              <a:rPr lang="ru-RU" sz="2200" dirty="0"/>
              <a:t>интерес детей </a:t>
            </a:r>
            <a:r>
              <a:rPr lang="ru-RU" sz="2200" b="1" dirty="0"/>
              <a:t>театрализованной</a:t>
            </a:r>
            <a:r>
              <a:rPr lang="ru-RU" sz="2200" dirty="0"/>
              <a:t> </a:t>
            </a:r>
            <a:endParaRPr lang="ru-RU" sz="2200" dirty="0" smtClean="0"/>
          </a:p>
          <a:p>
            <a:pPr>
              <a:lnSpc>
                <a:spcPct val="150000"/>
              </a:lnSpc>
            </a:pPr>
            <a:r>
              <a:rPr lang="ru-RU" sz="2200" dirty="0" smtClean="0"/>
              <a:t>игре </a:t>
            </a:r>
            <a:r>
              <a:rPr lang="ru-RU" sz="2200" dirty="0"/>
              <a:t>путем приобретения игровых умений и навыков, способствовать воспринимать художественный образ, следить за развитием и взаимодействием персонажей.  </a:t>
            </a:r>
            <a:endParaRPr lang="ru-RU" sz="2200" dirty="0" smtClean="0"/>
          </a:p>
          <a:p>
            <a:pPr>
              <a:lnSpc>
                <a:spcPct val="150000"/>
              </a:lnSpc>
            </a:pPr>
            <a:r>
              <a:rPr lang="ru-RU" sz="2200" dirty="0"/>
              <a:t>	</a:t>
            </a:r>
            <a:r>
              <a:rPr lang="ru-RU" sz="2200" dirty="0" smtClean="0"/>
              <a:t>- Развивать </a:t>
            </a:r>
            <a:r>
              <a:rPr lang="ru-RU" sz="2200" dirty="0"/>
              <a:t>эмоциональность и выразительность речи, артистические способности через </a:t>
            </a:r>
            <a:r>
              <a:rPr lang="ru-RU" sz="2200" b="1" dirty="0"/>
              <a:t>театрализованную игру</a:t>
            </a:r>
            <a:r>
              <a:rPr lang="ru-RU" sz="2200" dirty="0"/>
              <a:t>. </a:t>
            </a:r>
            <a:r>
              <a:rPr lang="ru-RU" sz="2200" dirty="0" smtClean="0"/>
              <a:t>                                                                       </a:t>
            </a:r>
            <a:r>
              <a:rPr lang="ru-RU" sz="2200" dirty="0"/>
              <a:t> </a:t>
            </a:r>
            <a:r>
              <a:rPr lang="ru-RU" sz="2200" dirty="0" smtClean="0"/>
              <a:t>                  	-Воспитывать </a:t>
            </a:r>
            <a:r>
              <a:rPr lang="ru-RU" sz="2200" dirty="0"/>
              <a:t>у детей устойчивый интерес к </a:t>
            </a:r>
            <a:r>
              <a:rPr lang="ru-RU" sz="2200" b="1" dirty="0"/>
              <a:t>театру</a:t>
            </a:r>
            <a:r>
              <a:rPr lang="ru-RU" sz="2200" dirty="0"/>
              <a:t>, организуя их собственную </a:t>
            </a:r>
            <a:r>
              <a:rPr lang="ru-RU" sz="2200" b="1" dirty="0"/>
              <a:t>театрализованную </a:t>
            </a:r>
            <a:r>
              <a:rPr lang="ru-RU" sz="2200" b="1" dirty="0" smtClean="0"/>
              <a:t>игру</a:t>
            </a:r>
            <a:r>
              <a:rPr lang="ru-RU" sz="2200" dirty="0" smtClean="0"/>
              <a:t>. </a:t>
            </a:r>
          </a:p>
          <a:p>
            <a:pPr>
              <a:lnSpc>
                <a:spcPct val="150000"/>
              </a:lnSpc>
            </a:pPr>
            <a:r>
              <a:rPr lang="ru-RU" sz="2200" dirty="0" smtClean="0"/>
              <a:t>	- Обогатить </a:t>
            </a:r>
            <a:r>
              <a:rPr lang="ru-RU" sz="2200" dirty="0"/>
              <a:t>уголок </a:t>
            </a:r>
            <a:r>
              <a:rPr lang="ru-RU" sz="2200" b="1" dirty="0"/>
              <a:t>театрализованной деятельности</a:t>
            </a:r>
            <a:r>
              <a:rPr lang="ru-RU" sz="2200" dirty="0"/>
              <a:t>. </a:t>
            </a:r>
            <a:endParaRPr lang="ru-RU" sz="2200" dirty="0" smtClean="0"/>
          </a:p>
          <a:p>
            <a:pPr>
              <a:lnSpc>
                <a:spcPct val="150000"/>
              </a:lnSpc>
            </a:pPr>
            <a:r>
              <a:rPr lang="ru-RU" sz="2200" dirty="0" smtClean="0"/>
              <a:t>	- Приобщить </a:t>
            </a:r>
            <a:r>
              <a:rPr lang="ru-RU" sz="2200" dirty="0"/>
              <a:t>родителей к театрально-культурной жизни </a:t>
            </a:r>
            <a:r>
              <a:rPr lang="ru-RU" sz="2200" dirty="0" smtClean="0"/>
              <a:t>								ДОУ</a:t>
            </a:r>
          </a:p>
          <a:p>
            <a:r>
              <a:rPr lang="ru-RU" sz="2200" dirty="0"/>
              <a:t/>
            </a:r>
            <a:br>
              <a:rPr lang="ru-RU" sz="2200" dirty="0"/>
            </a:br>
            <a:endParaRPr lang="ru-RU" sz="2200" dirty="0" smtClean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1885318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ФОТО К МОЕЙ СТАТЬЕ\DSC0321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20072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:\ФОТО К МОЕЙ СТАТЬЕ\DSC0321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4924" y="2996952"/>
            <a:ext cx="5259076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5292080" y="476672"/>
            <a:ext cx="365486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/>
              <a:t>Знакомство с видами </a:t>
            </a:r>
            <a:r>
              <a:rPr lang="ru-RU" sz="2800" dirty="0" smtClean="0"/>
              <a:t>театра, 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показ </a:t>
            </a:r>
            <a:r>
              <a:rPr lang="ru-RU" sz="2800" dirty="0"/>
              <a:t>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98241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ФОТО К МОЕЙ СТАТЬЕ\IMG-c7aa04e6abb780465c26d40e683f4d02-V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016" y="836712"/>
            <a:ext cx="4176464" cy="54726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:\ФОТО К МОЕЙ СТАТЬЕ\IMG-2503c6cce682f2949689d8ccc0590724-V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836712"/>
            <a:ext cx="4104456" cy="54726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2916358" y="260648"/>
            <a:ext cx="37433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Знакомство с видами театра</a:t>
            </a:r>
          </a:p>
        </p:txBody>
      </p:sp>
    </p:spTree>
    <p:extLst>
      <p:ext uri="{BB962C8B-B14F-4D97-AF65-F5344CB8AC3E}">
        <p14:creationId xmlns:p14="http://schemas.microsoft.com/office/powerpoint/2010/main" val="408821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ФОТО К МОЕЙ СТАТЬЕ\IMG-99c538ce9419b6c70ec40e4c7972b01f-V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638" y="548680"/>
            <a:ext cx="4032448" cy="58326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:\ФОТО К МОЕЙ СТАТЬЕ\IMG-675a24dff19ce4fe477429807d5e4ce4-V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548680"/>
            <a:ext cx="4079324" cy="58326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937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ФОТО К МОЕЙ СТАТЬЕ\DSC0322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04" y="0"/>
            <a:ext cx="4067944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:\ФОТО К МОЕЙ СТАТЬЕ\20181102_12003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3" y="10822"/>
            <a:ext cx="3923928" cy="2914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:\ФОТО К МОЕЙ СТАТЬЕ\IMG-eed5552eb4f41ec6f92941212d0a0d11-V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867150"/>
            <a:ext cx="3923928" cy="2990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:\ФОТО К МОЕЙ СТАТЬЕ\20181102_120224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5632" y="1628800"/>
            <a:ext cx="2754754" cy="3473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:\ФОТО К МОЕЙ СТАТЬЕ\DSC03228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91046"/>
            <a:ext cx="3923928" cy="2990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07504" y="2969068"/>
            <a:ext cx="293411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Изготовление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настольного </a:t>
            </a:r>
            <a:r>
              <a:rPr lang="ru-RU" sz="2000" b="1" dirty="0"/>
              <a:t>театра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3431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234</TotalTime>
  <Words>81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краткосрочный творческий проект Играем в театр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Играем в театр</dc:title>
  <dc:creator>ПК-3</dc:creator>
  <cp:lastModifiedBy>HP</cp:lastModifiedBy>
  <cp:revision>29</cp:revision>
  <dcterms:created xsi:type="dcterms:W3CDTF">2018-12-05T12:28:02Z</dcterms:created>
  <dcterms:modified xsi:type="dcterms:W3CDTF">2020-11-12T14:19:31Z</dcterms:modified>
</cp:coreProperties>
</file>