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2A678C1-7E9C-4585-8F3F-D97E03224E24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2C83316-95E4-4EC2-9D5F-57310B8BD3E7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22703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78C1-7E9C-4585-8F3F-D97E03224E24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3316-95E4-4EC2-9D5F-57310B8BD3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657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78C1-7E9C-4585-8F3F-D97E03224E24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3316-95E4-4EC2-9D5F-57310B8BD3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89096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78C1-7E9C-4585-8F3F-D97E03224E24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3316-95E4-4EC2-9D5F-57310B8BD3E7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505917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78C1-7E9C-4585-8F3F-D97E03224E24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3316-95E4-4EC2-9D5F-57310B8BD3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2583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78C1-7E9C-4585-8F3F-D97E03224E24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3316-95E4-4EC2-9D5F-57310B8BD3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5402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78C1-7E9C-4585-8F3F-D97E03224E24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3316-95E4-4EC2-9D5F-57310B8BD3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5741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78C1-7E9C-4585-8F3F-D97E03224E24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3316-95E4-4EC2-9D5F-57310B8BD3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601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78C1-7E9C-4585-8F3F-D97E03224E24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3316-95E4-4EC2-9D5F-57310B8BD3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52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78C1-7E9C-4585-8F3F-D97E03224E24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3316-95E4-4EC2-9D5F-57310B8BD3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113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78C1-7E9C-4585-8F3F-D97E03224E24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3316-95E4-4EC2-9D5F-57310B8BD3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082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78C1-7E9C-4585-8F3F-D97E03224E24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3316-95E4-4EC2-9D5F-57310B8BD3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439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78C1-7E9C-4585-8F3F-D97E03224E24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3316-95E4-4EC2-9D5F-57310B8BD3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554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78C1-7E9C-4585-8F3F-D97E03224E24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3316-95E4-4EC2-9D5F-57310B8BD3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189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78C1-7E9C-4585-8F3F-D97E03224E24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3316-95E4-4EC2-9D5F-57310B8BD3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538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78C1-7E9C-4585-8F3F-D97E03224E24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3316-95E4-4EC2-9D5F-57310B8BD3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262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678C1-7E9C-4585-8F3F-D97E03224E24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83316-95E4-4EC2-9D5F-57310B8BD3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524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2A678C1-7E9C-4585-8F3F-D97E03224E24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2C83316-95E4-4EC2-9D5F-57310B8BD3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959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0413" y="-365476"/>
            <a:ext cx="9144000" cy="4255549"/>
          </a:xfrm>
        </p:spPr>
        <p:txBody>
          <a:bodyPr>
            <a:noAutofit/>
          </a:bodyPr>
          <a:lstStyle/>
          <a:p>
            <a:r>
              <a:rPr lang="ru-RU" sz="6600" b="1" i="1" dirty="0">
                <a:solidFill>
                  <a:schemeClr val="accent4">
                    <a:lumMod val="75000"/>
                  </a:schemeClr>
                </a:solidFill>
              </a:rPr>
              <a:t>К</a:t>
            </a:r>
            <a:r>
              <a:rPr lang="ru-RU" sz="6600" b="1" i="1" dirty="0" smtClean="0">
                <a:solidFill>
                  <a:schemeClr val="accent4">
                    <a:lumMod val="75000"/>
                  </a:schemeClr>
                </a:solidFill>
              </a:rPr>
              <a:t>лассификация тепловых потребителей и тепловых нагрузок</a:t>
            </a:r>
            <a:endParaRPr lang="ru-RU" sz="66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704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orld-engineer.ru/wp-content/uploads/2017/10/Klassifikatsiya-teplovykh-nagruzok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375" y="0"/>
            <a:ext cx="9918916" cy="644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1264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f.ppt-online.org/files/slide/k/ktTvQPKe3fjOzG7NiZrVFSJ9B1LamWAbHEUwhY/slide-29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18" y="0"/>
            <a:ext cx="10786821" cy="655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072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s://cf2.ppt-online.org/files2/slide/o/O7ksZGb5vRKPcIdQHDuJ89imYlpMgWjEU1yqxBLtF4/slide-1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27" y="-65584"/>
            <a:ext cx="11267268" cy="6636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370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cf2.ppt-online.org/files2/slide/4/4qaKPlVI3EHexQBtRi098vpfsmWCFOLzSNTn2bUhjA/slide-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451" y="-185980"/>
            <a:ext cx="11019295" cy="7043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705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cf.ppt-online.org/files/slide/z/zPlhO5wrXHyEUb4p6M7I8gc2FCLaR90sxKtGYn/slide-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941" y="58241"/>
            <a:ext cx="11096787" cy="6606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5022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900igr.net/up/datas/238679/019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24" y="-47638"/>
            <a:ext cx="10972800" cy="6773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2466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myslide.ru/documents_3/f44b46c1161d7389b3861a39f527613c/img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905" y="80222"/>
            <a:ext cx="10941803" cy="677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13534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3</TotalTime>
  <Words>6</Words>
  <Application>Microsoft Office PowerPoint</Application>
  <PresentationFormat>Широкоэкранный</PresentationFormat>
  <Paragraphs>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Impact</vt:lpstr>
      <vt:lpstr>Главное мероприятие</vt:lpstr>
      <vt:lpstr>Классификация тепловых потребителей и тепловых нагрузок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prepod</dc:creator>
  <cp:lastModifiedBy>prepod</cp:lastModifiedBy>
  <cp:revision>2</cp:revision>
  <dcterms:created xsi:type="dcterms:W3CDTF">2020-11-12T09:59:34Z</dcterms:created>
  <dcterms:modified xsi:type="dcterms:W3CDTF">2020-11-12T10:02:50Z</dcterms:modified>
</cp:coreProperties>
</file>