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alpha val="68000"/>
                  </a:schemeClr>
                </a:solidFill>
                <a:latin typeface="Times New Roman" pitchFamily="18" charset="0"/>
                <a:cs typeface="Times New Roman" pitchFamily="18" charset="0"/>
              </a:rPr>
              <a:t>Дмитрий Сергеевич Мережковский</a:t>
            </a:r>
            <a:br>
              <a:rPr lang="ru-RU" b="1" dirty="0" smtClean="0">
                <a:solidFill>
                  <a:schemeClr val="tx2">
                    <a:alpha val="68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alpha val="68000"/>
                  </a:schemeClr>
                </a:solidFill>
                <a:latin typeface="Times New Roman" pitchFamily="18" charset="0"/>
                <a:cs typeface="Times New Roman" pitchFamily="18" charset="0"/>
              </a:rPr>
              <a:t>(1865-1941)</a:t>
            </a:r>
            <a:endParaRPr lang="ru-RU" b="1" dirty="0">
              <a:solidFill>
                <a:schemeClr val="tx2">
                  <a:alpha val="68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merez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2060848"/>
            <a:ext cx="6096000" cy="4048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alpha val="63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  <a:endParaRPr lang="ru-RU" sz="3600" b="1" dirty="0">
              <a:solidFill>
                <a:schemeClr val="tx2">
                  <a:alpha val="63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3744416" cy="4752528"/>
          </a:xfrm>
          <a:solidFill>
            <a:schemeClr val="bg1">
              <a:lumMod val="65000"/>
              <a:alpha val="22000"/>
            </a:schemeClr>
          </a:solidFill>
        </p:spPr>
        <p:txBody>
          <a:bodyPr>
            <a:noAutofit/>
          </a:bodyPr>
          <a:lstStyle/>
          <a:p>
            <a:pPr fontAlgn="base"/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Отец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— крупный чиновник, действительный тайный советник Сергей Мережковский (1821-1908). 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/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Мать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Варвара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Чеснокова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была дочерью управляющего канцелярией петербургского обер-полицмейстера.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Мережковский был младшим сыном в семье, имевшей девять детей.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844824"/>
            <a:ext cx="3391401" cy="40491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1844824"/>
            <a:ext cx="460851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13 лет Мережковский начал писать стихи. Когда юноше было 15 лет, отец организовал ему встречу с писателем Достоевским, который весьма нелестно отозвался об опытах молодого поэта, напутствовав словами: "Чтобы хорошо писать, надо страдать!".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1881 году в сборнике "Отклик" было опубликовано первое стихотворение Мережковского.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436096" y="1196752"/>
            <a:ext cx="2930902" cy="453905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700808"/>
            <a:ext cx="43204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1884 году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Дмитрий Сергеевич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поступил на историко-филологический факультет Санкт-Петербургского университета, окончил в 1888 году.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Летом этого же года Мережковский познакомился с поэтессой Зинаидой Гиппиус, в 1889 году они обвенчались. Союз Мережковского и Гиппиус — наиболее известный творческий тандем в истории русской культуры "серебряного века".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гиппиу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1412776"/>
            <a:ext cx="3176823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052736"/>
            <a:ext cx="396044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ночи.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Устремляя </a:t>
            </a: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очи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бледнеющий восток,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</a:t>
            </a: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скорби</a:t>
            </a: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дети ночи,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Ждем, придет ли наш пророк.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неведомое чуем,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И, с надеждою в сердцах,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Умирая, мы тоскуем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</a:t>
            </a:r>
            <a:r>
              <a:rPr lang="ru-RU" sz="1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несозданных</a:t>
            </a: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мирах.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Дерзновенны наши речи,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на смерть осуждены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Слишком ранние предтечи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Слишком медленной весны.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Погребенных воскресенье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среди глубокой тьмы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Петуха ночное пенье,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 утра - это мы.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- над бездною ступени,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мрака, солнце ждем: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 увидим - и, как тени</a:t>
            </a: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 лучах его умрем</a:t>
            </a:r>
            <a:endParaRPr lang="ru-RU" sz="1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548680"/>
            <a:ext cx="424847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Двойная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бездна.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плачь о неземной отчизне,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помни,- более того,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есть в твоей мгновенной жизни,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будет в смерти ничего.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жизнь, как смерть необычайна...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Есть в мире здешнем - мир иной.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Есть ужас тот же, та же тайна -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в свете дня, как в тьме ночной.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смерть и жизнь - родные бездны;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Они подобны и равны,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Друг другу чужды и любезны,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Одна в другой отражены.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Одна </a:t>
            </a: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другую углубляет,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зеркало, а человек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1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съединяет</a:t>
            </a: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разделяет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Своею волею навек.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зло, и благо,- тайна гроба.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тайна жизни - два пути -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Ведут к единой цели оба.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все равно, куда идти.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Будь </a:t>
            </a: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мудр,- иного нет исхода.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цепь последнюю расторг,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Тот знает, что в цепях свобода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что в мучении - восторг.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 </a:t>
            </a: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 - свой Бог, ты сам свой ближний.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О, будь же собственным Творцом,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Будь бездной верхней, бездной нижней,</a:t>
            </a:r>
            <a:b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Своим началом и концом. </a:t>
            </a:r>
            <a:endParaRPr lang="ru-RU" sz="1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43</TotalTime>
  <Words>34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Городская</vt:lpstr>
      <vt:lpstr>Дмитрий Сергеевич Мережковский (1865-1941)</vt:lpstr>
      <vt:lpstr>Семья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Дмитрий Сергеевич Мережковский (1865-1941)</dc:title>
  <dc:creator>Администратор</dc:creator>
  <cp:lastModifiedBy>Admin</cp:lastModifiedBy>
  <cp:revision>8</cp:revision>
  <dcterms:created xsi:type="dcterms:W3CDTF">2018-10-23T17:23:40Z</dcterms:created>
  <dcterms:modified xsi:type="dcterms:W3CDTF">2018-10-23T18:19:45Z</dcterms:modified>
</cp:coreProperties>
</file>