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556792"/>
            <a:ext cx="7416824" cy="3024336"/>
          </a:xfrm>
        </p:spPr>
        <p:txBody>
          <a:bodyPr/>
          <a:lstStyle/>
          <a:p>
            <a:r>
              <a:rPr lang="ru-RU" sz="6000" dirty="0" smtClean="0"/>
              <a:t>Занятие по ФЭМП</a:t>
            </a:r>
            <a:br>
              <a:rPr lang="ru-RU" sz="6000" dirty="0" smtClean="0"/>
            </a:br>
            <a:r>
              <a:rPr lang="ru-RU" sz="6000" dirty="0" smtClean="0"/>
              <a:t>Тема: Счет до </a:t>
            </a:r>
            <a:r>
              <a:rPr lang="ru-RU" sz="6000" dirty="0" smtClean="0"/>
              <a:t>7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Ооржак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Айрана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Дурген-ооловна</a:t>
            </a:r>
            <a:r>
              <a:rPr lang="ru-RU" sz="6000" dirty="0" smtClean="0"/>
              <a:t>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693587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Открытое занятие по математике «Счет до 7»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280920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4190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www.maam.ru/upload/blogs/detsad-207200-1413629618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96944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3869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www.maam.ru/upload/blogs/detsad-207200-1413629643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31838"/>
            <a:ext cx="8424936" cy="55054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5629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06517"/>
            <a:ext cx="6400800" cy="1125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s://www.maam.ru/upload/blogs/detsad-207200-1413629675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2656"/>
            <a:ext cx="7344816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7387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www.maam.ru/upload/blogs/detsad-207200-1413629699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31838"/>
            <a:ext cx="8136903" cy="57935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54821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3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Занятие по ФЭМП Тема: Счет до 7  Воспитатель: Ооржак Айрана Дурген-ооловна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по ФЭМП Тема: Счет до 7 </dc:title>
  <dc:creator>Пользователь</dc:creator>
  <cp:lastModifiedBy>Пользователь Windows</cp:lastModifiedBy>
  <cp:revision>2</cp:revision>
  <dcterms:created xsi:type="dcterms:W3CDTF">2020-10-12T13:35:25Z</dcterms:created>
  <dcterms:modified xsi:type="dcterms:W3CDTF">2020-11-12T12:55:15Z</dcterms:modified>
</cp:coreProperties>
</file>