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7" r:id="rId3"/>
    <p:sldId id="262" r:id="rId4"/>
    <p:sldId id="259" r:id="rId5"/>
    <p:sldId id="264" r:id="rId6"/>
    <p:sldId id="265" r:id="rId7"/>
    <p:sldId id="269" r:id="rId8"/>
    <p:sldId id="268" r:id="rId9"/>
    <p:sldId id="260" r:id="rId10"/>
    <p:sldId id="261" r:id="rId11"/>
    <p:sldId id="266" r:id="rId12"/>
  </p:sldIdLst>
  <p:sldSz cx="9144000" cy="6858000" type="screen4x3"/>
  <p:notesSz cx="6611938" cy="83994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6B09C-C3C3-453C-A985-C73DD4078D1F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08AF5-8175-4464-A3C4-A7F8BBA0A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ihi.ru/avtor/nastu18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ome\Desktop\&#1054;&#1090;&#1082;&#1088;&#1099;&#1090;&#1086;&#1077;%20&#1079;&#1072;&#1085;&#1103;&#1090;&#1080;&#1077;%20&#1055;&#1072;&#1074;&#1083;&#1086;&#1074;&#1072;%20&#1053;.&#1040;\Fizminutka_-_Kak_zhivesh_vot_tak...._(iPleer.fm).mp3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ytimg.com/vi/E9Uv5o_YSDQ/maxresdefault.jpg"/>
          <p:cNvPicPr>
            <a:picLocks noChangeAspect="1" noChangeArrowheads="1"/>
          </p:cNvPicPr>
          <p:nvPr/>
        </p:nvPicPr>
        <p:blipFill>
          <a:blip r:embed="rId2" cstate="print"/>
          <a:srcRect l="22444" r="22038"/>
          <a:stretch>
            <a:fillRect/>
          </a:stretch>
        </p:blipFill>
        <p:spPr bwMode="auto">
          <a:xfrm>
            <a:off x="251520" y="764704"/>
            <a:ext cx="5046034" cy="5400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80112" y="764704"/>
            <a:ext cx="3312368" cy="5472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Дружба- это теплый ветер!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  <a:hlinkClick r:id="rId3"/>
              </a:rPr>
              <a:t>Парнюк</a:t>
            </a:r>
            <a:r>
              <a:rPr lang="ru-RU" sz="16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  <a:hlinkClick r:id="rId3"/>
              </a:rPr>
              <a:t> Анастасия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Дружба – это тёплый ветер,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Дружба – это светлый мир,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Дружба – солнце на рассвете,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 души весёлый пир.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Дружба – это только счастье,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Дружба – у людей одна.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С дружбой не страшны ненастья,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С дружбой – жизнь весной полна.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Друг разделит боль и радость,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Друг поддержит и спасёт.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С другом – даже злая слабость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В миг растает и уйдет.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Верь, храни, цени же дружбу,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Это высший идеал.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Тебе она сослужит службу. 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Ведь дружба – это ценный дар!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sz="1600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-6049"/>
            <a:ext cx="184731" cy="4692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42830" rIns="91440" bIns="4761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476672"/>
          <a:ext cx="8496944" cy="453650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544519"/>
                <a:gridCol w="3539289"/>
                <a:gridCol w="2413136"/>
              </a:tblGrid>
              <a:tr h="22682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Сколько рогов у двух коров?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Сколько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ушей у трех мышей?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Сколько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глаз у льва?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682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Сколько хвостов у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семи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котов?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Сколько лап у двух зайцев?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Сколько орехов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может удержать белка в лапах?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5229200"/>
            <a:ext cx="35333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462781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ello_html_m1d46033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1052736"/>
            <a:ext cx="1367411" cy="1513805"/>
          </a:xfrm>
          <a:prstGeom prst="rect">
            <a:avLst/>
          </a:prstGeom>
        </p:spPr>
      </p:pic>
      <p:pic>
        <p:nvPicPr>
          <p:cNvPr id="7" name="Рисунок 6" descr="856463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212976"/>
            <a:ext cx="1765348" cy="1800655"/>
          </a:xfrm>
          <a:prstGeom prst="rect">
            <a:avLst/>
          </a:prstGeom>
        </p:spPr>
      </p:pic>
      <p:pic>
        <p:nvPicPr>
          <p:cNvPr id="8" name="Рисунок 7" descr="0_183d81_cb10e07c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140968"/>
            <a:ext cx="1346213" cy="1830267"/>
          </a:xfrm>
          <a:prstGeom prst="rect">
            <a:avLst/>
          </a:prstGeom>
        </p:spPr>
      </p:pic>
      <p:pic>
        <p:nvPicPr>
          <p:cNvPr id="9" name="Рисунок 8" descr="a3bbd4f7bcf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92280" y="3212976"/>
            <a:ext cx="1656184" cy="1656184"/>
          </a:xfrm>
          <a:prstGeom prst="rect">
            <a:avLst/>
          </a:prstGeom>
        </p:spPr>
      </p:pic>
      <p:pic>
        <p:nvPicPr>
          <p:cNvPr id="3078" name="Picture 6" descr="https://img1.liveinternet.ru/images/attach/c/11/114/924/114924555_large____1s__2_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908720"/>
            <a:ext cx="1735630" cy="1728192"/>
          </a:xfrm>
          <a:prstGeom prst="rect">
            <a:avLst/>
          </a:prstGeom>
          <a:noFill/>
        </p:spPr>
      </p:pic>
      <p:pic>
        <p:nvPicPr>
          <p:cNvPr id="12" name="Рисунок 11" descr="0_1235df_72969800_ori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92280" y="980728"/>
            <a:ext cx="1390631" cy="1642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57ad30d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717032"/>
            <a:ext cx="4065670" cy="2179584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3074" name="Picture 2" descr="https://img-fotki.yandex.ru/get/15524/121237152.37d/0_bbfe5_8130db97_orig.jpg"/>
          <p:cNvPicPr>
            <a:picLocks noChangeAspect="1" noChangeArrowheads="1"/>
          </p:cNvPicPr>
          <p:nvPr/>
        </p:nvPicPr>
        <p:blipFill>
          <a:blip r:embed="rId3" cstate="print"/>
          <a:srcRect b="5882"/>
          <a:stretch>
            <a:fillRect/>
          </a:stretch>
        </p:blipFill>
        <p:spPr bwMode="auto">
          <a:xfrm>
            <a:off x="5220072" y="692696"/>
            <a:ext cx="3238628" cy="203303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3076" name="Picture 4" descr="http://imenno.ru/wp-content/uploads/2017/05/ui-581030ad50a907.0273237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92696"/>
            <a:ext cx="3384376" cy="211523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34627.jpg"/>
          <p:cNvPicPr>
            <a:picLocks noChangeAspect="1"/>
          </p:cNvPicPr>
          <p:nvPr/>
        </p:nvPicPr>
        <p:blipFill>
          <a:blip r:embed="rId2" cstate="print"/>
          <a:srcRect l="5183" t="9456" r="7486" b="11743"/>
          <a:stretch>
            <a:fillRect/>
          </a:stretch>
        </p:blipFill>
        <p:spPr>
          <a:xfrm>
            <a:off x="1343161" y="1772816"/>
            <a:ext cx="6351106" cy="3240360"/>
          </a:xfrm>
          <a:prstGeom prst="rect">
            <a:avLst/>
          </a:prstGeom>
        </p:spPr>
      </p:pic>
      <p:pic>
        <p:nvPicPr>
          <p:cNvPr id="2" name="Рисунок 1" descr="letajushhij__konvert__v__aeroport__mineralnye__vody__mrv.jpg"/>
          <p:cNvPicPr>
            <a:picLocks noChangeAspect="1"/>
          </p:cNvPicPr>
          <p:nvPr/>
        </p:nvPicPr>
        <p:blipFill>
          <a:blip r:embed="rId3" cstate="print"/>
          <a:srcRect l="1543"/>
          <a:stretch>
            <a:fillRect/>
          </a:stretch>
        </p:blipFill>
        <p:spPr>
          <a:xfrm rot="562624">
            <a:off x="464189" y="232969"/>
            <a:ext cx="8033294" cy="6037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tajushhij__konvert__v__aeroport__mineralnye__vody__mr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2624">
            <a:off x="191266" y="-18456"/>
            <a:ext cx="8642165" cy="70404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3284984"/>
            <a:ext cx="6264696" cy="259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Здравствуйте, ребята! </a:t>
            </a:r>
          </a:p>
          <a:p>
            <a:r>
              <a:rPr lang="ru-RU" dirty="0" smtClean="0"/>
              <a:t>Мы построили новые домики для друзей, но Старуха Шапокляк уничтожила все расчеты по расселению.</a:t>
            </a:r>
          </a:p>
          <a:p>
            <a:r>
              <a:rPr lang="ru-RU" dirty="0" smtClean="0"/>
              <a:t>Помогите нам расселить новых жильцов, используя оставшиеся схемы. </a:t>
            </a:r>
          </a:p>
          <a:p>
            <a:endParaRPr lang="ru-RU" dirty="0" smtClean="0"/>
          </a:p>
          <a:p>
            <a:r>
              <a:rPr lang="ru-RU" dirty="0" smtClean="0"/>
              <a:t>Предложения отправляйте по адресу: </a:t>
            </a:r>
          </a:p>
          <a:p>
            <a:pPr algn="r"/>
            <a:r>
              <a:rPr lang="ru-RU" dirty="0" smtClean="0"/>
              <a:t>                                                                194100 г. Москва, Зоопарк.                                                              Крокодилу Гене и  </a:t>
            </a:r>
            <a:r>
              <a:rPr lang="ru-RU" dirty="0" err="1" smtClean="0"/>
              <a:t>Чебурашке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11560" y="404664"/>
            <a:ext cx="2943225" cy="6000750"/>
            <a:chOff x="2490" y="1920"/>
            <a:chExt cx="4635" cy="9450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2490" y="1920"/>
              <a:ext cx="4635" cy="19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762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2715" y="3855"/>
              <a:ext cx="4275" cy="7515"/>
            </a:xfrm>
            <a:prstGeom prst="rect">
              <a:avLst/>
            </a:prstGeom>
            <a:solidFill>
              <a:srgbClr val="FFFFFF"/>
            </a:solidFill>
            <a:ln w="762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4860" y="3855"/>
              <a:ext cx="0" cy="75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 flipV="1">
              <a:off x="2790" y="5280"/>
              <a:ext cx="4200" cy="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 flipV="1">
              <a:off x="2790" y="6825"/>
              <a:ext cx="4200" cy="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 flipV="1">
              <a:off x="2715" y="8295"/>
              <a:ext cx="4200" cy="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flipV="1">
              <a:off x="2790" y="9840"/>
              <a:ext cx="4200" cy="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5148064" y="476672"/>
            <a:ext cx="2943225" cy="6000750"/>
            <a:chOff x="2490" y="1920"/>
            <a:chExt cx="4635" cy="9450"/>
          </a:xfrm>
        </p:grpSpPr>
        <p:sp>
          <p:nvSpPr>
            <p:cNvPr id="11" name="AutoShape 3"/>
            <p:cNvSpPr>
              <a:spLocks noChangeArrowheads="1"/>
            </p:cNvSpPr>
            <p:nvPr/>
          </p:nvSpPr>
          <p:spPr bwMode="auto">
            <a:xfrm>
              <a:off x="2490" y="1920"/>
              <a:ext cx="4635" cy="19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762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2715" y="3855"/>
              <a:ext cx="4275" cy="7515"/>
            </a:xfrm>
            <a:prstGeom prst="rect">
              <a:avLst/>
            </a:prstGeom>
            <a:solidFill>
              <a:srgbClr val="FFFFFF"/>
            </a:solidFill>
            <a:ln w="762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13" name="AutoShape 5"/>
            <p:cNvCxnSpPr>
              <a:cxnSpLocks noChangeShapeType="1"/>
            </p:cNvCxnSpPr>
            <p:nvPr/>
          </p:nvCxnSpPr>
          <p:spPr bwMode="auto">
            <a:xfrm>
              <a:off x="4860" y="3855"/>
              <a:ext cx="0" cy="75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" name="AutoShape 6"/>
            <p:cNvCxnSpPr>
              <a:cxnSpLocks noChangeShapeType="1"/>
            </p:cNvCxnSpPr>
            <p:nvPr/>
          </p:nvCxnSpPr>
          <p:spPr bwMode="auto">
            <a:xfrm flipV="1">
              <a:off x="2790" y="5280"/>
              <a:ext cx="4200" cy="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" name="AutoShape 7"/>
            <p:cNvCxnSpPr>
              <a:cxnSpLocks noChangeShapeType="1"/>
            </p:cNvCxnSpPr>
            <p:nvPr/>
          </p:nvCxnSpPr>
          <p:spPr bwMode="auto">
            <a:xfrm flipV="1">
              <a:off x="2790" y="6825"/>
              <a:ext cx="4200" cy="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6" name="AutoShape 8"/>
            <p:cNvCxnSpPr>
              <a:cxnSpLocks noChangeShapeType="1"/>
            </p:cNvCxnSpPr>
            <p:nvPr/>
          </p:nvCxnSpPr>
          <p:spPr bwMode="auto">
            <a:xfrm flipV="1">
              <a:off x="2715" y="8295"/>
              <a:ext cx="4200" cy="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" name="AutoShape 9"/>
            <p:cNvCxnSpPr>
              <a:cxnSpLocks noChangeShapeType="1"/>
            </p:cNvCxnSpPr>
            <p:nvPr/>
          </p:nvCxnSpPr>
          <p:spPr bwMode="auto">
            <a:xfrm flipV="1">
              <a:off x="2790" y="9840"/>
              <a:ext cx="4200" cy="15"/>
            </a:xfrm>
            <a:prstGeom prst="straightConnector1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62" name="TextBox 61"/>
          <p:cNvSpPr txBox="1"/>
          <p:nvPr/>
        </p:nvSpPr>
        <p:spPr>
          <a:xfrm>
            <a:off x="2051720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2987824" y="260648"/>
            <a:ext cx="2943225" cy="6000750"/>
            <a:chOff x="2115" y="1200"/>
            <a:chExt cx="4635" cy="945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2115" y="1200"/>
              <a:ext cx="4635" cy="9450"/>
              <a:chOff x="2490" y="1920"/>
              <a:chExt cx="4635" cy="9450"/>
            </a:xfrm>
          </p:grpSpPr>
          <p:sp>
            <p:nvSpPr>
              <p:cNvPr id="2052" name="AutoShape 4"/>
              <p:cNvSpPr>
                <a:spLocks noChangeArrowheads="1"/>
              </p:cNvSpPr>
              <p:nvPr/>
            </p:nvSpPr>
            <p:spPr bwMode="auto">
              <a:xfrm>
                <a:off x="2490" y="1920"/>
                <a:ext cx="4635" cy="193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4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2715" y="3855"/>
                <a:ext cx="4275" cy="7515"/>
              </a:xfrm>
              <a:prstGeom prst="rect">
                <a:avLst/>
              </a:prstGeom>
              <a:solidFill>
                <a:srgbClr val="FFFFFF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2054" name="AutoShape 6"/>
              <p:cNvCxnSpPr>
                <a:cxnSpLocks noChangeShapeType="1"/>
              </p:cNvCxnSpPr>
              <p:nvPr/>
            </p:nvCxnSpPr>
            <p:spPr bwMode="auto">
              <a:xfrm>
                <a:off x="4860" y="3855"/>
                <a:ext cx="0" cy="75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5" name="AutoShape 7"/>
              <p:cNvCxnSpPr>
                <a:cxnSpLocks noChangeShapeType="1"/>
              </p:cNvCxnSpPr>
              <p:nvPr/>
            </p:nvCxnSpPr>
            <p:spPr bwMode="auto">
              <a:xfrm flipV="1">
                <a:off x="2790" y="5280"/>
                <a:ext cx="4200" cy="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6" name="AutoShape 8"/>
              <p:cNvCxnSpPr>
                <a:cxnSpLocks noChangeShapeType="1"/>
              </p:cNvCxnSpPr>
              <p:nvPr/>
            </p:nvCxnSpPr>
            <p:spPr bwMode="auto">
              <a:xfrm flipV="1">
                <a:off x="2790" y="6825"/>
                <a:ext cx="4200" cy="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7" name="AutoShape 9"/>
              <p:cNvCxnSpPr>
                <a:cxnSpLocks noChangeShapeType="1"/>
              </p:cNvCxnSpPr>
              <p:nvPr/>
            </p:nvCxnSpPr>
            <p:spPr bwMode="auto">
              <a:xfrm flipV="1">
                <a:off x="2715" y="8295"/>
                <a:ext cx="4200" cy="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8" name="AutoShape 10"/>
              <p:cNvCxnSpPr>
                <a:cxnSpLocks noChangeShapeType="1"/>
              </p:cNvCxnSpPr>
              <p:nvPr/>
            </p:nvCxnSpPr>
            <p:spPr bwMode="auto">
              <a:xfrm flipV="1">
                <a:off x="2790" y="9840"/>
                <a:ext cx="4200" cy="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>
              <a:off x="2580" y="328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>
              <a:off x="3210" y="328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>
              <a:off x="3765" y="328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2" name="AutoShape 14"/>
            <p:cNvSpPr>
              <a:spLocks noChangeArrowheads="1"/>
            </p:cNvSpPr>
            <p:nvPr/>
          </p:nvSpPr>
          <p:spPr bwMode="auto">
            <a:xfrm>
              <a:off x="2580" y="37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3" name="AutoShape 15"/>
            <p:cNvSpPr>
              <a:spLocks noChangeArrowheads="1"/>
            </p:cNvSpPr>
            <p:nvPr/>
          </p:nvSpPr>
          <p:spPr bwMode="auto">
            <a:xfrm>
              <a:off x="3210" y="37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4" name="AutoShape 16"/>
            <p:cNvSpPr>
              <a:spLocks noChangeArrowheads="1"/>
            </p:cNvSpPr>
            <p:nvPr/>
          </p:nvSpPr>
          <p:spPr bwMode="auto">
            <a:xfrm>
              <a:off x="3765" y="37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5" name="AutoShape 17"/>
            <p:cNvSpPr>
              <a:spLocks noChangeArrowheads="1"/>
            </p:cNvSpPr>
            <p:nvPr/>
          </p:nvSpPr>
          <p:spPr bwMode="auto">
            <a:xfrm>
              <a:off x="2580" y="411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6" name="AutoShape 18"/>
            <p:cNvSpPr>
              <a:spLocks noChangeArrowheads="1"/>
            </p:cNvSpPr>
            <p:nvPr/>
          </p:nvSpPr>
          <p:spPr bwMode="auto">
            <a:xfrm>
              <a:off x="3210" y="411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7" name="AutoShape 19"/>
            <p:cNvSpPr>
              <a:spLocks noChangeArrowheads="1"/>
            </p:cNvSpPr>
            <p:nvPr/>
          </p:nvSpPr>
          <p:spPr bwMode="auto">
            <a:xfrm>
              <a:off x="3765" y="411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8" name="AutoShape 20"/>
            <p:cNvSpPr>
              <a:spLocks noChangeArrowheads="1"/>
            </p:cNvSpPr>
            <p:nvPr/>
          </p:nvSpPr>
          <p:spPr bwMode="auto">
            <a:xfrm>
              <a:off x="2685" y="481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9" name="AutoShape 21"/>
            <p:cNvSpPr>
              <a:spLocks noChangeArrowheads="1"/>
            </p:cNvSpPr>
            <p:nvPr/>
          </p:nvSpPr>
          <p:spPr bwMode="auto">
            <a:xfrm>
              <a:off x="3210" y="481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>
              <a:off x="3765" y="481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1" name="AutoShape 23"/>
            <p:cNvSpPr>
              <a:spLocks noChangeArrowheads="1"/>
            </p:cNvSpPr>
            <p:nvPr/>
          </p:nvSpPr>
          <p:spPr bwMode="auto">
            <a:xfrm>
              <a:off x="2955" y="51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2" name="AutoShape 24"/>
            <p:cNvSpPr>
              <a:spLocks noChangeArrowheads="1"/>
            </p:cNvSpPr>
            <p:nvPr/>
          </p:nvSpPr>
          <p:spPr bwMode="auto">
            <a:xfrm>
              <a:off x="3510" y="51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3" name="AutoShape 25"/>
            <p:cNvSpPr>
              <a:spLocks noChangeArrowheads="1"/>
            </p:cNvSpPr>
            <p:nvPr/>
          </p:nvSpPr>
          <p:spPr bwMode="auto">
            <a:xfrm>
              <a:off x="2685" y="555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>
              <a:off x="3210" y="555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>
              <a:off x="3765" y="555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6" name="AutoShape 28"/>
            <p:cNvSpPr>
              <a:spLocks noChangeArrowheads="1"/>
            </p:cNvSpPr>
            <p:nvPr/>
          </p:nvSpPr>
          <p:spPr bwMode="auto">
            <a:xfrm>
              <a:off x="2700" y="63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7" name="AutoShape 29"/>
            <p:cNvSpPr>
              <a:spLocks noChangeArrowheads="1"/>
            </p:cNvSpPr>
            <p:nvPr/>
          </p:nvSpPr>
          <p:spPr bwMode="auto">
            <a:xfrm>
              <a:off x="3321" y="63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8" name="AutoShape 30"/>
            <p:cNvSpPr>
              <a:spLocks noChangeArrowheads="1"/>
            </p:cNvSpPr>
            <p:nvPr/>
          </p:nvSpPr>
          <p:spPr bwMode="auto">
            <a:xfrm>
              <a:off x="3900" y="63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9" name="AutoShape 31"/>
            <p:cNvSpPr>
              <a:spLocks noChangeArrowheads="1"/>
            </p:cNvSpPr>
            <p:nvPr/>
          </p:nvSpPr>
          <p:spPr bwMode="auto">
            <a:xfrm>
              <a:off x="3321" y="675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0" name="AutoShape 32"/>
            <p:cNvSpPr>
              <a:spLocks noChangeArrowheads="1"/>
            </p:cNvSpPr>
            <p:nvPr/>
          </p:nvSpPr>
          <p:spPr bwMode="auto">
            <a:xfrm>
              <a:off x="2700" y="786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1" name="AutoShape 33"/>
            <p:cNvSpPr>
              <a:spLocks noChangeArrowheads="1"/>
            </p:cNvSpPr>
            <p:nvPr/>
          </p:nvSpPr>
          <p:spPr bwMode="auto">
            <a:xfrm>
              <a:off x="2685" y="856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2" name="AutoShape 34"/>
            <p:cNvSpPr>
              <a:spLocks noChangeArrowheads="1"/>
            </p:cNvSpPr>
            <p:nvPr/>
          </p:nvSpPr>
          <p:spPr bwMode="auto">
            <a:xfrm>
              <a:off x="3765" y="786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3" name="AutoShape 35"/>
            <p:cNvSpPr>
              <a:spLocks noChangeArrowheads="1"/>
            </p:cNvSpPr>
            <p:nvPr/>
          </p:nvSpPr>
          <p:spPr bwMode="auto">
            <a:xfrm>
              <a:off x="3765" y="856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4" name="AutoShape 36"/>
            <p:cNvSpPr>
              <a:spLocks noChangeArrowheads="1"/>
            </p:cNvSpPr>
            <p:nvPr/>
          </p:nvSpPr>
          <p:spPr bwMode="auto">
            <a:xfrm>
              <a:off x="3210" y="856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5" name="AutoShape 37"/>
            <p:cNvSpPr>
              <a:spLocks noChangeArrowheads="1"/>
            </p:cNvSpPr>
            <p:nvPr/>
          </p:nvSpPr>
          <p:spPr bwMode="auto">
            <a:xfrm>
              <a:off x="3210" y="786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6" name="AutoShape 38"/>
            <p:cNvSpPr>
              <a:spLocks noChangeArrowheads="1"/>
            </p:cNvSpPr>
            <p:nvPr/>
          </p:nvSpPr>
          <p:spPr bwMode="auto">
            <a:xfrm>
              <a:off x="2700" y="934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7" name="AutoShape 39"/>
            <p:cNvSpPr>
              <a:spLocks noChangeArrowheads="1"/>
            </p:cNvSpPr>
            <p:nvPr/>
          </p:nvSpPr>
          <p:spPr bwMode="auto">
            <a:xfrm>
              <a:off x="3765" y="934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8" name="AutoShape 40"/>
            <p:cNvSpPr>
              <a:spLocks noChangeArrowheads="1"/>
            </p:cNvSpPr>
            <p:nvPr/>
          </p:nvSpPr>
          <p:spPr bwMode="auto">
            <a:xfrm>
              <a:off x="2685" y="100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9" name="AutoShape 41"/>
            <p:cNvSpPr>
              <a:spLocks noChangeArrowheads="1"/>
            </p:cNvSpPr>
            <p:nvPr/>
          </p:nvSpPr>
          <p:spPr bwMode="auto">
            <a:xfrm>
              <a:off x="3765" y="100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0" name="AutoShape 42"/>
            <p:cNvSpPr>
              <a:spLocks noChangeArrowheads="1"/>
            </p:cNvSpPr>
            <p:nvPr/>
          </p:nvSpPr>
          <p:spPr bwMode="auto">
            <a:xfrm>
              <a:off x="3210" y="970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1" name="AutoShape 43"/>
            <p:cNvSpPr>
              <a:spLocks noChangeArrowheads="1"/>
            </p:cNvSpPr>
            <p:nvPr/>
          </p:nvSpPr>
          <p:spPr bwMode="auto">
            <a:xfrm>
              <a:off x="3900" y="720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2" name="AutoShape 44"/>
            <p:cNvSpPr>
              <a:spLocks noChangeArrowheads="1"/>
            </p:cNvSpPr>
            <p:nvPr/>
          </p:nvSpPr>
          <p:spPr bwMode="auto">
            <a:xfrm>
              <a:off x="3321" y="720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3" name="AutoShape 45"/>
            <p:cNvSpPr>
              <a:spLocks noChangeArrowheads="1"/>
            </p:cNvSpPr>
            <p:nvPr/>
          </p:nvSpPr>
          <p:spPr bwMode="auto">
            <a:xfrm>
              <a:off x="2700" y="720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094" name="AutoShape 46"/>
          <p:cNvSpPr>
            <a:spLocks noChangeArrowheads="1"/>
          </p:cNvSpPr>
          <p:nvPr/>
        </p:nvSpPr>
        <p:spPr bwMode="auto">
          <a:xfrm>
            <a:off x="5076056" y="1844824"/>
            <a:ext cx="161925" cy="152400"/>
          </a:xfrm>
          <a:prstGeom prst="flowChartConnector">
            <a:avLst/>
          </a:prstGeom>
          <a:solidFill>
            <a:srgbClr val="000000"/>
          </a:solidFill>
          <a:ln w="571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095" name="Group 47"/>
          <p:cNvGrpSpPr>
            <a:grpSpLocks/>
          </p:cNvGrpSpPr>
          <p:nvPr/>
        </p:nvGrpSpPr>
        <p:grpSpPr bwMode="auto">
          <a:xfrm>
            <a:off x="4860032" y="2780928"/>
            <a:ext cx="619125" cy="152400"/>
            <a:chOff x="9630" y="3405"/>
            <a:chExt cx="975" cy="240"/>
          </a:xfrm>
        </p:grpSpPr>
        <p:sp>
          <p:nvSpPr>
            <p:cNvPr id="2096" name="AutoShape 48"/>
            <p:cNvSpPr>
              <a:spLocks noChangeArrowheads="1"/>
            </p:cNvSpPr>
            <p:nvPr/>
          </p:nvSpPr>
          <p:spPr bwMode="auto">
            <a:xfrm>
              <a:off x="9630" y="340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7" name="AutoShape 49"/>
            <p:cNvSpPr>
              <a:spLocks noChangeArrowheads="1"/>
            </p:cNvSpPr>
            <p:nvPr/>
          </p:nvSpPr>
          <p:spPr bwMode="auto">
            <a:xfrm>
              <a:off x="10350" y="340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98" name="Group 50"/>
          <p:cNvGrpSpPr>
            <a:grpSpLocks/>
          </p:cNvGrpSpPr>
          <p:nvPr/>
        </p:nvGrpSpPr>
        <p:grpSpPr bwMode="auto">
          <a:xfrm>
            <a:off x="4860032" y="4581128"/>
            <a:ext cx="619125" cy="447675"/>
            <a:chOff x="9630" y="3405"/>
            <a:chExt cx="975" cy="705"/>
          </a:xfrm>
        </p:grpSpPr>
        <p:grpSp>
          <p:nvGrpSpPr>
            <p:cNvPr id="2099" name="Group 51"/>
            <p:cNvGrpSpPr>
              <a:grpSpLocks/>
            </p:cNvGrpSpPr>
            <p:nvPr/>
          </p:nvGrpSpPr>
          <p:grpSpPr bwMode="auto">
            <a:xfrm>
              <a:off x="9630" y="3405"/>
              <a:ext cx="975" cy="240"/>
              <a:chOff x="9630" y="3405"/>
              <a:chExt cx="975" cy="240"/>
            </a:xfrm>
          </p:grpSpPr>
          <p:sp>
            <p:nvSpPr>
              <p:cNvPr id="2100" name="AutoShape 52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1" name="AutoShape 53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102" name="Group 54"/>
            <p:cNvGrpSpPr>
              <a:grpSpLocks/>
            </p:cNvGrpSpPr>
            <p:nvPr/>
          </p:nvGrpSpPr>
          <p:grpSpPr bwMode="auto">
            <a:xfrm>
              <a:off x="9630" y="3870"/>
              <a:ext cx="975" cy="240"/>
              <a:chOff x="9630" y="3405"/>
              <a:chExt cx="975" cy="240"/>
            </a:xfrm>
          </p:grpSpPr>
          <p:sp>
            <p:nvSpPr>
              <p:cNvPr id="2103" name="AutoShape 55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4" name="AutoShape 56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68" name="Группа 67"/>
          <p:cNvGrpSpPr/>
          <p:nvPr/>
        </p:nvGrpSpPr>
        <p:grpSpPr>
          <a:xfrm>
            <a:off x="4860032" y="3573016"/>
            <a:ext cx="619125" cy="512440"/>
            <a:chOff x="4860032" y="3573016"/>
            <a:chExt cx="619125" cy="512440"/>
          </a:xfrm>
        </p:grpSpPr>
        <p:grpSp>
          <p:nvGrpSpPr>
            <p:cNvPr id="2111" name="Group 63"/>
            <p:cNvGrpSpPr>
              <a:grpSpLocks/>
            </p:cNvGrpSpPr>
            <p:nvPr/>
          </p:nvGrpSpPr>
          <p:grpSpPr bwMode="auto">
            <a:xfrm>
              <a:off x="4860032" y="3573016"/>
              <a:ext cx="619125" cy="152400"/>
              <a:chOff x="9630" y="3405"/>
              <a:chExt cx="975" cy="240"/>
            </a:xfrm>
          </p:grpSpPr>
          <p:sp>
            <p:nvSpPr>
              <p:cNvPr id="2112" name="AutoShape 64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13" name="AutoShape 65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66" name="AutoShape 46"/>
            <p:cNvSpPr>
              <a:spLocks noChangeArrowheads="1"/>
            </p:cNvSpPr>
            <p:nvPr/>
          </p:nvSpPr>
          <p:spPr bwMode="auto">
            <a:xfrm>
              <a:off x="5076056" y="3933056"/>
              <a:ext cx="161925" cy="15240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4860032" y="5445224"/>
            <a:ext cx="619125" cy="584448"/>
            <a:chOff x="4860032" y="5445224"/>
            <a:chExt cx="619125" cy="584448"/>
          </a:xfrm>
        </p:grpSpPr>
        <p:grpSp>
          <p:nvGrpSpPr>
            <p:cNvPr id="2105" name="Group 57"/>
            <p:cNvGrpSpPr>
              <a:grpSpLocks/>
            </p:cNvGrpSpPr>
            <p:nvPr/>
          </p:nvGrpSpPr>
          <p:grpSpPr bwMode="auto">
            <a:xfrm>
              <a:off x="4860032" y="5877272"/>
              <a:ext cx="619125" cy="152400"/>
              <a:chOff x="9630" y="3405"/>
              <a:chExt cx="975" cy="240"/>
            </a:xfrm>
          </p:grpSpPr>
          <p:sp>
            <p:nvSpPr>
              <p:cNvPr id="2106" name="AutoShape 58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7" name="AutoShape 59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108" name="Group 60"/>
            <p:cNvGrpSpPr>
              <a:grpSpLocks/>
            </p:cNvGrpSpPr>
            <p:nvPr/>
          </p:nvGrpSpPr>
          <p:grpSpPr bwMode="auto">
            <a:xfrm>
              <a:off x="4860032" y="5445224"/>
              <a:ext cx="619125" cy="152400"/>
              <a:chOff x="9630" y="3405"/>
              <a:chExt cx="975" cy="240"/>
            </a:xfrm>
          </p:grpSpPr>
          <p:sp>
            <p:nvSpPr>
              <p:cNvPr id="2109" name="AutoShape 61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10" name="AutoShape 62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67" name="AutoShape 46"/>
            <p:cNvSpPr>
              <a:spLocks noChangeArrowheads="1"/>
            </p:cNvSpPr>
            <p:nvPr/>
          </p:nvSpPr>
          <p:spPr bwMode="auto">
            <a:xfrm>
              <a:off x="5076056" y="5661248"/>
              <a:ext cx="161925" cy="15240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3923928" y="476672"/>
            <a:ext cx="9915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987824" y="260648"/>
            <a:ext cx="2943225" cy="6000750"/>
            <a:chOff x="2115" y="1200"/>
            <a:chExt cx="4635" cy="945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115" y="1200"/>
              <a:ext cx="4635" cy="9450"/>
              <a:chOff x="2490" y="1920"/>
              <a:chExt cx="4635" cy="9450"/>
            </a:xfrm>
          </p:grpSpPr>
          <p:sp>
            <p:nvSpPr>
              <p:cNvPr id="2052" name="AutoShape 4"/>
              <p:cNvSpPr>
                <a:spLocks noChangeArrowheads="1"/>
              </p:cNvSpPr>
              <p:nvPr/>
            </p:nvSpPr>
            <p:spPr bwMode="auto">
              <a:xfrm>
                <a:off x="2490" y="1920"/>
                <a:ext cx="4635" cy="193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2715" y="3855"/>
                <a:ext cx="4275" cy="7515"/>
              </a:xfrm>
              <a:prstGeom prst="rect">
                <a:avLst/>
              </a:prstGeom>
              <a:solidFill>
                <a:srgbClr val="FFFFFF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2054" name="AutoShape 6"/>
              <p:cNvCxnSpPr>
                <a:cxnSpLocks noChangeShapeType="1"/>
              </p:cNvCxnSpPr>
              <p:nvPr/>
            </p:nvCxnSpPr>
            <p:spPr bwMode="auto">
              <a:xfrm>
                <a:off x="4860" y="3855"/>
                <a:ext cx="0" cy="75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5" name="AutoShape 7"/>
              <p:cNvCxnSpPr>
                <a:cxnSpLocks noChangeShapeType="1"/>
              </p:cNvCxnSpPr>
              <p:nvPr/>
            </p:nvCxnSpPr>
            <p:spPr bwMode="auto">
              <a:xfrm flipV="1">
                <a:off x="2790" y="5280"/>
                <a:ext cx="4200" cy="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6" name="AutoShape 8"/>
              <p:cNvCxnSpPr>
                <a:cxnSpLocks noChangeShapeType="1"/>
              </p:cNvCxnSpPr>
              <p:nvPr/>
            </p:nvCxnSpPr>
            <p:spPr bwMode="auto">
              <a:xfrm flipV="1">
                <a:off x="2790" y="6825"/>
                <a:ext cx="4200" cy="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7" name="AutoShape 9"/>
              <p:cNvCxnSpPr>
                <a:cxnSpLocks noChangeShapeType="1"/>
              </p:cNvCxnSpPr>
              <p:nvPr/>
            </p:nvCxnSpPr>
            <p:spPr bwMode="auto">
              <a:xfrm flipV="1">
                <a:off x="2715" y="8295"/>
                <a:ext cx="4200" cy="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8" name="AutoShape 10"/>
              <p:cNvCxnSpPr>
                <a:cxnSpLocks noChangeShapeType="1"/>
              </p:cNvCxnSpPr>
              <p:nvPr/>
            </p:nvCxnSpPr>
            <p:spPr bwMode="auto">
              <a:xfrm flipV="1">
                <a:off x="2790" y="9840"/>
                <a:ext cx="4200" cy="15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>
              <a:off x="2580" y="328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>
              <a:off x="3210" y="328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>
              <a:off x="3765" y="328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2" name="AutoShape 14"/>
            <p:cNvSpPr>
              <a:spLocks noChangeArrowheads="1"/>
            </p:cNvSpPr>
            <p:nvPr/>
          </p:nvSpPr>
          <p:spPr bwMode="auto">
            <a:xfrm>
              <a:off x="2580" y="37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3" name="AutoShape 15"/>
            <p:cNvSpPr>
              <a:spLocks noChangeArrowheads="1"/>
            </p:cNvSpPr>
            <p:nvPr/>
          </p:nvSpPr>
          <p:spPr bwMode="auto">
            <a:xfrm>
              <a:off x="3210" y="37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4" name="AutoShape 16"/>
            <p:cNvSpPr>
              <a:spLocks noChangeArrowheads="1"/>
            </p:cNvSpPr>
            <p:nvPr/>
          </p:nvSpPr>
          <p:spPr bwMode="auto">
            <a:xfrm>
              <a:off x="3765" y="37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5" name="AutoShape 17"/>
            <p:cNvSpPr>
              <a:spLocks noChangeArrowheads="1"/>
            </p:cNvSpPr>
            <p:nvPr/>
          </p:nvSpPr>
          <p:spPr bwMode="auto">
            <a:xfrm>
              <a:off x="2580" y="411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6" name="AutoShape 18"/>
            <p:cNvSpPr>
              <a:spLocks noChangeArrowheads="1"/>
            </p:cNvSpPr>
            <p:nvPr/>
          </p:nvSpPr>
          <p:spPr bwMode="auto">
            <a:xfrm>
              <a:off x="3210" y="411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7" name="AutoShape 19"/>
            <p:cNvSpPr>
              <a:spLocks noChangeArrowheads="1"/>
            </p:cNvSpPr>
            <p:nvPr/>
          </p:nvSpPr>
          <p:spPr bwMode="auto">
            <a:xfrm>
              <a:off x="3765" y="411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8" name="AutoShape 20"/>
            <p:cNvSpPr>
              <a:spLocks noChangeArrowheads="1"/>
            </p:cNvSpPr>
            <p:nvPr/>
          </p:nvSpPr>
          <p:spPr bwMode="auto">
            <a:xfrm>
              <a:off x="2685" y="481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9" name="AutoShape 21"/>
            <p:cNvSpPr>
              <a:spLocks noChangeArrowheads="1"/>
            </p:cNvSpPr>
            <p:nvPr/>
          </p:nvSpPr>
          <p:spPr bwMode="auto">
            <a:xfrm>
              <a:off x="3210" y="481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>
              <a:off x="3765" y="481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1" name="AutoShape 23"/>
            <p:cNvSpPr>
              <a:spLocks noChangeArrowheads="1"/>
            </p:cNvSpPr>
            <p:nvPr/>
          </p:nvSpPr>
          <p:spPr bwMode="auto">
            <a:xfrm>
              <a:off x="2955" y="51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2" name="AutoShape 24"/>
            <p:cNvSpPr>
              <a:spLocks noChangeArrowheads="1"/>
            </p:cNvSpPr>
            <p:nvPr/>
          </p:nvSpPr>
          <p:spPr bwMode="auto">
            <a:xfrm>
              <a:off x="3510" y="51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3" name="AutoShape 25"/>
            <p:cNvSpPr>
              <a:spLocks noChangeArrowheads="1"/>
            </p:cNvSpPr>
            <p:nvPr/>
          </p:nvSpPr>
          <p:spPr bwMode="auto">
            <a:xfrm>
              <a:off x="2685" y="555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>
              <a:off x="3210" y="555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>
              <a:off x="3765" y="555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6" name="AutoShape 28"/>
            <p:cNvSpPr>
              <a:spLocks noChangeArrowheads="1"/>
            </p:cNvSpPr>
            <p:nvPr/>
          </p:nvSpPr>
          <p:spPr bwMode="auto">
            <a:xfrm>
              <a:off x="2700" y="63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7" name="AutoShape 29"/>
            <p:cNvSpPr>
              <a:spLocks noChangeArrowheads="1"/>
            </p:cNvSpPr>
            <p:nvPr/>
          </p:nvSpPr>
          <p:spPr bwMode="auto">
            <a:xfrm>
              <a:off x="3321" y="63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8" name="AutoShape 30"/>
            <p:cNvSpPr>
              <a:spLocks noChangeArrowheads="1"/>
            </p:cNvSpPr>
            <p:nvPr/>
          </p:nvSpPr>
          <p:spPr bwMode="auto">
            <a:xfrm>
              <a:off x="3900" y="637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9" name="AutoShape 31"/>
            <p:cNvSpPr>
              <a:spLocks noChangeArrowheads="1"/>
            </p:cNvSpPr>
            <p:nvPr/>
          </p:nvSpPr>
          <p:spPr bwMode="auto">
            <a:xfrm>
              <a:off x="3321" y="675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0" name="AutoShape 32"/>
            <p:cNvSpPr>
              <a:spLocks noChangeArrowheads="1"/>
            </p:cNvSpPr>
            <p:nvPr/>
          </p:nvSpPr>
          <p:spPr bwMode="auto">
            <a:xfrm>
              <a:off x="2700" y="786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1" name="AutoShape 33"/>
            <p:cNvSpPr>
              <a:spLocks noChangeArrowheads="1"/>
            </p:cNvSpPr>
            <p:nvPr/>
          </p:nvSpPr>
          <p:spPr bwMode="auto">
            <a:xfrm>
              <a:off x="2685" y="856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2" name="AutoShape 34"/>
            <p:cNvSpPr>
              <a:spLocks noChangeArrowheads="1"/>
            </p:cNvSpPr>
            <p:nvPr/>
          </p:nvSpPr>
          <p:spPr bwMode="auto">
            <a:xfrm>
              <a:off x="3765" y="786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3" name="AutoShape 35"/>
            <p:cNvSpPr>
              <a:spLocks noChangeArrowheads="1"/>
            </p:cNvSpPr>
            <p:nvPr/>
          </p:nvSpPr>
          <p:spPr bwMode="auto">
            <a:xfrm>
              <a:off x="3765" y="856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4" name="AutoShape 36"/>
            <p:cNvSpPr>
              <a:spLocks noChangeArrowheads="1"/>
            </p:cNvSpPr>
            <p:nvPr/>
          </p:nvSpPr>
          <p:spPr bwMode="auto">
            <a:xfrm>
              <a:off x="3210" y="856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5" name="AutoShape 37"/>
            <p:cNvSpPr>
              <a:spLocks noChangeArrowheads="1"/>
            </p:cNvSpPr>
            <p:nvPr/>
          </p:nvSpPr>
          <p:spPr bwMode="auto">
            <a:xfrm>
              <a:off x="3210" y="786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6" name="AutoShape 38"/>
            <p:cNvSpPr>
              <a:spLocks noChangeArrowheads="1"/>
            </p:cNvSpPr>
            <p:nvPr/>
          </p:nvSpPr>
          <p:spPr bwMode="auto">
            <a:xfrm>
              <a:off x="2700" y="934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7" name="AutoShape 39"/>
            <p:cNvSpPr>
              <a:spLocks noChangeArrowheads="1"/>
            </p:cNvSpPr>
            <p:nvPr/>
          </p:nvSpPr>
          <p:spPr bwMode="auto">
            <a:xfrm>
              <a:off x="3765" y="934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8" name="AutoShape 40"/>
            <p:cNvSpPr>
              <a:spLocks noChangeArrowheads="1"/>
            </p:cNvSpPr>
            <p:nvPr/>
          </p:nvSpPr>
          <p:spPr bwMode="auto">
            <a:xfrm>
              <a:off x="2685" y="100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9" name="AutoShape 41"/>
            <p:cNvSpPr>
              <a:spLocks noChangeArrowheads="1"/>
            </p:cNvSpPr>
            <p:nvPr/>
          </p:nvSpPr>
          <p:spPr bwMode="auto">
            <a:xfrm>
              <a:off x="3765" y="1003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0" name="AutoShape 42"/>
            <p:cNvSpPr>
              <a:spLocks noChangeArrowheads="1"/>
            </p:cNvSpPr>
            <p:nvPr/>
          </p:nvSpPr>
          <p:spPr bwMode="auto">
            <a:xfrm>
              <a:off x="3210" y="970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1" name="AutoShape 43"/>
            <p:cNvSpPr>
              <a:spLocks noChangeArrowheads="1"/>
            </p:cNvSpPr>
            <p:nvPr/>
          </p:nvSpPr>
          <p:spPr bwMode="auto">
            <a:xfrm>
              <a:off x="3900" y="720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2" name="AutoShape 44"/>
            <p:cNvSpPr>
              <a:spLocks noChangeArrowheads="1"/>
            </p:cNvSpPr>
            <p:nvPr/>
          </p:nvSpPr>
          <p:spPr bwMode="auto">
            <a:xfrm>
              <a:off x="3321" y="720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3" name="AutoShape 45"/>
            <p:cNvSpPr>
              <a:spLocks noChangeArrowheads="1"/>
            </p:cNvSpPr>
            <p:nvPr/>
          </p:nvSpPr>
          <p:spPr bwMode="auto">
            <a:xfrm>
              <a:off x="2700" y="7200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094" name="AutoShape 46"/>
          <p:cNvSpPr>
            <a:spLocks noChangeArrowheads="1"/>
          </p:cNvSpPr>
          <p:nvPr/>
        </p:nvSpPr>
        <p:spPr bwMode="auto">
          <a:xfrm>
            <a:off x="5076056" y="1844824"/>
            <a:ext cx="161925" cy="152400"/>
          </a:xfrm>
          <a:prstGeom prst="flowChartConnector">
            <a:avLst/>
          </a:prstGeom>
          <a:solidFill>
            <a:srgbClr val="000000"/>
          </a:solidFill>
          <a:ln w="571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4860032" y="2780928"/>
            <a:ext cx="619125" cy="152400"/>
            <a:chOff x="9630" y="3405"/>
            <a:chExt cx="975" cy="240"/>
          </a:xfrm>
        </p:grpSpPr>
        <p:sp>
          <p:nvSpPr>
            <p:cNvPr id="2096" name="AutoShape 48"/>
            <p:cNvSpPr>
              <a:spLocks noChangeArrowheads="1"/>
            </p:cNvSpPr>
            <p:nvPr/>
          </p:nvSpPr>
          <p:spPr bwMode="auto">
            <a:xfrm>
              <a:off x="9630" y="340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7" name="AutoShape 49"/>
            <p:cNvSpPr>
              <a:spLocks noChangeArrowheads="1"/>
            </p:cNvSpPr>
            <p:nvPr/>
          </p:nvSpPr>
          <p:spPr bwMode="auto">
            <a:xfrm>
              <a:off x="10350" y="3405"/>
              <a:ext cx="255" cy="24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4860032" y="4581128"/>
            <a:ext cx="619125" cy="447675"/>
            <a:chOff x="9630" y="3405"/>
            <a:chExt cx="975" cy="705"/>
          </a:xfrm>
        </p:grpSpPr>
        <p:grpSp>
          <p:nvGrpSpPr>
            <p:cNvPr id="6" name="Group 51"/>
            <p:cNvGrpSpPr>
              <a:grpSpLocks/>
            </p:cNvGrpSpPr>
            <p:nvPr/>
          </p:nvGrpSpPr>
          <p:grpSpPr bwMode="auto">
            <a:xfrm>
              <a:off x="9630" y="3405"/>
              <a:ext cx="975" cy="240"/>
              <a:chOff x="9630" y="3405"/>
              <a:chExt cx="975" cy="240"/>
            </a:xfrm>
          </p:grpSpPr>
          <p:sp>
            <p:nvSpPr>
              <p:cNvPr id="2100" name="AutoShape 52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1" name="AutoShape 53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7" name="Group 54"/>
            <p:cNvGrpSpPr>
              <a:grpSpLocks/>
            </p:cNvGrpSpPr>
            <p:nvPr/>
          </p:nvGrpSpPr>
          <p:grpSpPr bwMode="auto">
            <a:xfrm>
              <a:off x="9630" y="3870"/>
              <a:ext cx="975" cy="240"/>
              <a:chOff x="9630" y="3405"/>
              <a:chExt cx="975" cy="240"/>
            </a:xfrm>
          </p:grpSpPr>
          <p:sp>
            <p:nvSpPr>
              <p:cNvPr id="2103" name="AutoShape 55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4" name="AutoShape 56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8" name="Группа 67"/>
          <p:cNvGrpSpPr/>
          <p:nvPr/>
        </p:nvGrpSpPr>
        <p:grpSpPr>
          <a:xfrm>
            <a:off x="4860032" y="3573016"/>
            <a:ext cx="619125" cy="512440"/>
            <a:chOff x="4860032" y="3573016"/>
            <a:chExt cx="619125" cy="512440"/>
          </a:xfrm>
        </p:grpSpPr>
        <p:grpSp>
          <p:nvGrpSpPr>
            <p:cNvPr id="9" name="Group 63"/>
            <p:cNvGrpSpPr>
              <a:grpSpLocks/>
            </p:cNvGrpSpPr>
            <p:nvPr/>
          </p:nvGrpSpPr>
          <p:grpSpPr bwMode="auto">
            <a:xfrm>
              <a:off x="4860032" y="3573016"/>
              <a:ext cx="619125" cy="152400"/>
              <a:chOff x="9630" y="3405"/>
              <a:chExt cx="975" cy="240"/>
            </a:xfrm>
          </p:grpSpPr>
          <p:sp>
            <p:nvSpPr>
              <p:cNvPr id="2112" name="AutoShape 64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13" name="AutoShape 65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66" name="AutoShape 46"/>
            <p:cNvSpPr>
              <a:spLocks noChangeArrowheads="1"/>
            </p:cNvSpPr>
            <p:nvPr/>
          </p:nvSpPr>
          <p:spPr bwMode="auto">
            <a:xfrm>
              <a:off x="5076056" y="3933056"/>
              <a:ext cx="161925" cy="15240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0" name="Группа 69"/>
          <p:cNvGrpSpPr/>
          <p:nvPr/>
        </p:nvGrpSpPr>
        <p:grpSpPr>
          <a:xfrm>
            <a:off x="4860032" y="5445224"/>
            <a:ext cx="619125" cy="584448"/>
            <a:chOff x="4860032" y="5445224"/>
            <a:chExt cx="619125" cy="584448"/>
          </a:xfrm>
        </p:grpSpPr>
        <p:grpSp>
          <p:nvGrpSpPr>
            <p:cNvPr id="11" name="Group 57"/>
            <p:cNvGrpSpPr>
              <a:grpSpLocks/>
            </p:cNvGrpSpPr>
            <p:nvPr/>
          </p:nvGrpSpPr>
          <p:grpSpPr bwMode="auto">
            <a:xfrm>
              <a:off x="4860032" y="5877272"/>
              <a:ext cx="619125" cy="152400"/>
              <a:chOff x="9630" y="3405"/>
              <a:chExt cx="975" cy="240"/>
            </a:xfrm>
          </p:grpSpPr>
          <p:sp>
            <p:nvSpPr>
              <p:cNvPr id="2106" name="AutoShape 58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7" name="AutoShape 59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" name="Group 60"/>
            <p:cNvGrpSpPr>
              <a:grpSpLocks/>
            </p:cNvGrpSpPr>
            <p:nvPr/>
          </p:nvGrpSpPr>
          <p:grpSpPr bwMode="auto">
            <a:xfrm>
              <a:off x="4860032" y="5445224"/>
              <a:ext cx="619125" cy="152400"/>
              <a:chOff x="9630" y="3405"/>
              <a:chExt cx="975" cy="240"/>
            </a:xfrm>
          </p:grpSpPr>
          <p:sp>
            <p:nvSpPr>
              <p:cNvPr id="2109" name="AutoShape 61"/>
              <p:cNvSpPr>
                <a:spLocks noChangeArrowheads="1"/>
              </p:cNvSpPr>
              <p:nvPr/>
            </p:nvSpPr>
            <p:spPr bwMode="auto">
              <a:xfrm>
                <a:off x="963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10" name="AutoShape 62"/>
              <p:cNvSpPr>
                <a:spLocks noChangeArrowheads="1"/>
              </p:cNvSpPr>
              <p:nvPr/>
            </p:nvSpPr>
            <p:spPr bwMode="auto">
              <a:xfrm>
                <a:off x="10350" y="3405"/>
                <a:ext cx="255" cy="240"/>
              </a:xfrm>
              <a:prstGeom prst="flowChartConnector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67" name="AutoShape 46"/>
            <p:cNvSpPr>
              <a:spLocks noChangeArrowheads="1"/>
            </p:cNvSpPr>
            <p:nvPr/>
          </p:nvSpPr>
          <p:spPr bwMode="auto">
            <a:xfrm>
              <a:off x="5076056" y="5661248"/>
              <a:ext cx="161925" cy="152400"/>
            </a:xfrm>
            <a:prstGeom prst="flowChartConnector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6948264" y="332656"/>
            <a:ext cx="1368152" cy="1015663"/>
            <a:chOff x="3923928" y="332656"/>
            <a:chExt cx="1368152" cy="1015663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3923928" y="404664"/>
              <a:ext cx="1368152" cy="93610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355976" y="332656"/>
              <a:ext cx="5760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6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6" name="Прямоугольник 75"/>
          <p:cNvSpPr/>
          <p:nvPr/>
        </p:nvSpPr>
        <p:spPr>
          <a:xfrm>
            <a:off x="611560" y="1628800"/>
            <a:ext cx="13681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6948264" y="1556792"/>
            <a:ext cx="13681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11560" y="476672"/>
            <a:ext cx="13681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6948264" y="5157192"/>
            <a:ext cx="13681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6948264" y="3933056"/>
            <a:ext cx="13681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948264" y="2708920"/>
            <a:ext cx="13681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611560" y="5085184"/>
            <a:ext cx="13681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11560" y="3933056"/>
            <a:ext cx="13681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611560" y="2780928"/>
            <a:ext cx="13681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3923928" y="476672"/>
            <a:ext cx="9915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0.04167 L -0.42135 0.156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1 0.03681 L 0.27951 -0.0472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00533 L -0.41354 0.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111E-6 L -0.41354 -0.12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" y="-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0.2717 0.6983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3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21 0.00532 L -0.2717 0.1944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0.00532 L 0.42135 0.0578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1 0.04722 L 0.42135 0.2571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-0.00532 L 0.42135 -0.3833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03 -0.00533 L -0.2717 -0.0157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ytimg.com/vi/E9Uv5o_YSDQ/maxresdefault.jpg"/>
          <p:cNvPicPr>
            <a:picLocks noChangeAspect="1" noChangeArrowheads="1"/>
          </p:cNvPicPr>
          <p:nvPr/>
        </p:nvPicPr>
        <p:blipFill>
          <a:blip r:embed="rId3" cstate="print"/>
          <a:srcRect l="22444" r="22038"/>
          <a:stretch>
            <a:fillRect/>
          </a:stretch>
        </p:blipFill>
        <p:spPr bwMode="auto">
          <a:xfrm>
            <a:off x="1547664" y="476672"/>
            <a:ext cx="5587574" cy="5661249"/>
          </a:xfrm>
          <a:prstGeom prst="rect">
            <a:avLst/>
          </a:prstGeom>
          <a:noFill/>
        </p:spPr>
      </p:pic>
      <p:pic>
        <p:nvPicPr>
          <p:cNvPr id="4" name="Fizminutka_-_Kak_zhivesh_vot_tak....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5877272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cfb89e414691a6d160e930b564d4153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928687"/>
            <a:ext cx="8572500" cy="500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Группа 165"/>
          <p:cNvGrpSpPr/>
          <p:nvPr/>
        </p:nvGrpSpPr>
        <p:grpSpPr>
          <a:xfrm>
            <a:off x="1763688" y="908720"/>
            <a:ext cx="5370344" cy="5727173"/>
            <a:chOff x="1095785" y="533788"/>
            <a:chExt cx="5370344" cy="5727173"/>
          </a:xfrm>
        </p:grpSpPr>
        <p:grpSp>
          <p:nvGrpSpPr>
            <p:cNvPr id="63" name="Группа 62"/>
            <p:cNvGrpSpPr/>
            <p:nvPr/>
          </p:nvGrpSpPr>
          <p:grpSpPr>
            <a:xfrm>
              <a:off x="1331640" y="2132856"/>
              <a:ext cx="4896544" cy="144016"/>
              <a:chOff x="1331640" y="2132856"/>
              <a:chExt cx="4896544" cy="144016"/>
            </a:xfrm>
          </p:grpSpPr>
          <p:grpSp>
            <p:nvGrpSpPr>
              <p:cNvPr id="8" name="Группа 7"/>
              <p:cNvGrpSpPr/>
              <p:nvPr/>
            </p:nvGrpSpPr>
            <p:grpSpPr>
              <a:xfrm>
                <a:off x="2915816" y="2132856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5" name="Прямая соединительная линия 4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Овал 5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Овал 6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/>
              <p:cNvGrpSpPr/>
              <p:nvPr/>
            </p:nvGrpSpPr>
            <p:grpSpPr>
              <a:xfrm>
                <a:off x="4499992" y="2132856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Овал 10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Овал 11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7" name="Группа 16"/>
              <p:cNvGrpSpPr/>
              <p:nvPr/>
            </p:nvGrpSpPr>
            <p:grpSpPr>
              <a:xfrm>
                <a:off x="1331640" y="2132856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Овал 18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" name="Овал 19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77" name="Группа 76"/>
            <p:cNvGrpSpPr/>
            <p:nvPr/>
          </p:nvGrpSpPr>
          <p:grpSpPr>
            <a:xfrm>
              <a:off x="1331640" y="2132856"/>
              <a:ext cx="144016" cy="3312368"/>
              <a:chOff x="1331640" y="2132856"/>
              <a:chExt cx="144016" cy="3312368"/>
            </a:xfrm>
          </p:grpSpPr>
          <p:grpSp>
            <p:nvGrpSpPr>
              <p:cNvPr id="21" name="Группа 20"/>
              <p:cNvGrpSpPr/>
              <p:nvPr/>
            </p:nvGrpSpPr>
            <p:grpSpPr>
              <a:xfrm rot="5400000">
                <a:off x="539552" y="2924944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Овал 22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Овал 23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3" name="Группа 32"/>
              <p:cNvGrpSpPr/>
              <p:nvPr/>
            </p:nvGrpSpPr>
            <p:grpSpPr>
              <a:xfrm rot="5400000">
                <a:off x="539552" y="4509120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Овал 34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" name="Овал 35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64" name="Группа 63"/>
            <p:cNvGrpSpPr/>
            <p:nvPr/>
          </p:nvGrpSpPr>
          <p:grpSpPr>
            <a:xfrm>
              <a:off x="1331640" y="5301208"/>
              <a:ext cx="4896544" cy="144016"/>
              <a:chOff x="1331640" y="2132856"/>
              <a:chExt cx="4896544" cy="144016"/>
            </a:xfrm>
          </p:grpSpPr>
          <p:grpSp>
            <p:nvGrpSpPr>
              <p:cNvPr id="65" name="Группа 7"/>
              <p:cNvGrpSpPr/>
              <p:nvPr/>
            </p:nvGrpSpPr>
            <p:grpSpPr>
              <a:xfrm>
                <a:off x="2915816" y="2132856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74" name="Прямая соединительная линия 4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Овал 74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6" name="Овал 75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6" name="Группа 8"/>
              <p:cNvGrpSpPr/>
              <p:nvPr/>
            </p:nvGrpSpPr>
            <p:grpSpPr>
              <a:xfrm>
                <a:off x="4499992" y="2132856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Овал 71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Овал 72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7" name="Группа 16"/>
              <p:cNvGrpSpPr/>
              <p:nvPr/>
            </p:nvGrpSpPr>
            <p:grpSpPr>
              <a:xfrm>
                <a:off x="1331640" y="2132856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68" name="Прямая соединительная линия 67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Овал 68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Овал 69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78" name="Группа 77"/>
            <p:cNvGrpSpPr/>
            <p:nvPr/>
          </p:nvGrpSpPr>
          <p:grpSpPr>
            <a:xfrm>
              <a:off x="6084168" y="2132856"/>
              <a:ext cx="144016" cy="3312368"/>
              <a:chOff x="1331640" y="2132856"/>
              <a:chExt cx="144016" cy="3312368"/>
            </a:xfrm>
          </p:grpSpPr>
          <p:grpSp>
            <p:nvGrpSpPr>
              <p:cNvPr id="79" name="Группа 20"/>
              <p:cNvGrpSpPr/>
              <p:nvPr/>
            </p:nvGrpSpPr>
            <p:grpSpPr>
              <a:xfrm rot="5400000">
                <a:off x="539552" y="2924944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84" name="Прямая соединительная линия 83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Овал 84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6" name="Овал 85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80" name="Группа 32"/>
              <p:cNvGrpSpPr/>
              <p:nvPr/>
            </p:nvGrpSpPr>
            <p:grpSpPr>
              <a:xfrm rot="5400000">
                <a:off x="539552" y="4509120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81" name="Прямая соединительная линия 80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Овал 81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3" name="Овал 82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4" name="Группа 113"/>
            <p:cNvGrpSpPr/>
            <p:nvPr/>
          </p:nvGrpSpPr>
          <p:grpSpPr>
            <a:xfrm rot="2600894">
              <a:off x="4737937" y="1594797"/>
              <a:ext cx="1728192" cy="144016"/>
              <a:chOff x="2195736" y="980728"/>
              <a:chExt cx="1728192" cy="144016"/>
            </a:xfrm>
          </p:grpSpPr>
          <p:cxnSp>
            <p:nvCxnSpPr>
              <p:cNvPr id="115" name="Прямая соединительная линия 114"/>
              <p:cNvCxnSpPr/>
              <p:nvPr/>
            </p:nvCxnSpPr>
            <p:spPr>
              <a:xfrm>
                <a:off x="2267744" y="1052736"/>
                <a:ext cx="158417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Овал 115"/>
              <p:cNvSpPr/>
              <p:nvPr/>
            </p:nvSpPr>
            <p:spPr>
              <a:xfrm>
                <a:off x="3779912" y="98072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2195736" y="98072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7" name="Группа 126"/>
            <p:cNvGrpSpPr/>
            <p:nvPr/>
          </p:nvGrpSpPr>
          <p:grpSpPr>
            <a:xfrm>
              <a:off x="1095785" y="548472"/>
              <a:ext cx="2952109" cy="1196488"/>
              <a:chOff x="1095785" y="548472"/>
              <a:chExt cx="2952109" cy="1196488"/>
            </a:xfrm>
          </p:grpSpPr>
          <p:grpSp>
            <p:nvGrpSpPr>
              <p:cNvPr id="25" name="Группа 24"/>
              <p:cNvGrpSpPr/>
              <p:nvPr/>
            </p:nvGrpSpPr>
            <p:grpSpPr>
              <a:xfrm rot="19145823">
                <a:off x="1095785" y="1600944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Овал 26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Овал 27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18" name="Группа 117"/>
              <p:cNvGrpSpPr/>
              <p:nvPr/>
            </p:nvGrpSpPr>
            <p:grpSpPr>
              <a:xfrm rot="19144333">
                <a:off x="2319702" y="548472"/>
                <a:ext cx="1728192" cy="144016"/>
                <a:chOff x="2195736" y="980728"/>
                <a:chExt cx="1728192" cy="144016"/>
              </a:xfrm>
            </p:grpSpPr>
            <p:cxnSp>
              <p:nvCxnSpPr>
                <p:cNvPr id="119" name="Прямая соединительная линия 118"/>
                <p:cNvCxnSpPr/>
                <p:nvPr/>
              </p:nvCxnSpPr>
              <p:spPr>
                <a:xfrm>
                  <a:off x="2267744" y="1052736"/>
                  <a:ext cx="158417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Овал 119"/>
                <p:cNvSpPr/>
                <p:nvPr/>
              </p:nvSpPr>
              <p:spPr>
                <a:xfrm>
                  <a:off x="3779912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1" name="Овал 120"/>
                <p:cNvSpPr/>
                <p:nvPr/>
              </p:nvSpPr>
              <p:spPr>
                <a:xfrm>
                  <a:off x="2195736" y="98072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3" name="Группа 122"/>
            <p:cNvGrpSpPr/>
            <p:nvPr/>
          </p:nvGrpSpPr>
          <p:grpSpPr>
            <a:xfrm rot="2373327">
              <a:off x="3555890" y="533788"/>
              <a:ext cx="1728192" cy="144016"/>
              <a:chOff x="2195736" y="980728"/>
              <a:chExt cx="1728192" cy="144016"/>
            </a:xfrm>
          </p:grpSpPr>
          <p:cxnSp>
            <p:nvCxnSpPr>
              <p:cNvPr id="124" name="Прямая соединительная линия 123"/>
              <p:cNvCxnSpPr/>
              <p:nvPr/>
            </p:nvCxnSpPr>
            <p:spPr>
              <a:xfrm>
                <a:off x="2267744" y="1052736"/>
                <a:ext cx="158417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Овал 124"/>
              <p:cNvSpPr/>
              <p:nvPr/>
            </p:nvSpPr>
            <p:spPr>
              <a:xfrm>
                <a:off x="3779912" y="98072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Овал 125"/>
              <p:cNvSpPr/>
              <p:nvPr/>
            </p:nvSpPr>
            <p:spPr>
              <a:xfrm>
                <a:off x="2195736" y="98072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6" name="Группа 145"/>
            <p:cNvGrpSpPr/>
            <p:nvPr/>
          </p:nvGrpSpPr>
          <p:grpSpPr>
            <a:xfrm>
              <a:off x="1241944" y="2531952"/>
              <a:ext cx="5050179" cy="2560302"/>
              <a:chOff x="1241944" y="2531952"/>
              <a:chExt cx="5050179" cy="2560302"/>
            </a:xfrm>
          </p:grpSpPr>
          <p:grpSp>
            <p:nvGrpSpPr>
              <p:cNvPr id="128" name="Группа 127"/>
              <p:cNvGrpSpPr/>
              <p:nvPr/>
            </p:nvGrpSpPr>
            <p:grpSpPr>
              <a:xfrm rot="428173">
                <a:off x="1241944" y="3895766"/>
                <a:ext cx="2952109" cy="1196488"/>
                <a:chOff x="1095785" y="548472"/>
                <a:chExt cx="2952109" cy="1196488"/>
              </a:xfrm>
            </p:grpSpPr>
            <p:grpSp>
              <p:nvGrpSpPr>
                <p:cNvPr id="129" name="Группа 24"/>
                <p:cNvGrpSpPr/>
                <p:nvPr/>
              </p:nvGrpSpPr>
              <p:grpSpPr>
                <a:xfrm rot="19145823">
                  <a:off x="1095785" y="1600944"/>
                  <a:ext cx="1728192" cy="144016"/>
                  <a:chOff x="2195736" y="980728"/>
                  <a:chExt cx="1728192" cy="144016"/>
                </a:xfrm>
              </p:grpSpPr>
              <p:cxnSp>
                <p:nvCxnSpPr>
                  <p:cNvPr id="134" name="Прямая соединительная линия 133"/>
                  <p:cNvCxnSpPr/>
                  <p:nvPr/>
                </p:nvCxnSpPr>
                <p:spPr>
                  <a:xfrm>
                    <a:off x="2267744" y="1052736"/>
                    <a:ext cx="158417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5" name="Овал 134"/>
                  <p:cNvSpPr/>
                  <p:nvPr/>
                </p:nvSpPr>
                <p:spPr>
                  <a:xfrm>
                    <a:off x="3779912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6" name="Овал 135"/>
                  <p:cNvSpPr/>
                  <p:nvPr/>
                </p:nvSpPr>
                <p:spPr>
                  <a:xfrm>
                    <a:off x="2195736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130" name="Группа 117"/>
                <p:cNvGrpSpPr/>
                <p:nvPr/>
              </p:nvGrpSpPr>
              <p:grpSpPr>
                <a:xfrm rot="19144333">
                  <a:off x="2319702" y="548472"/>
                  <a:ext cx="1728192" cy="144016"/>
                  <a:chOff x="2195736" y="980728"/>
                  <a:chExt cx="1728192" cy="144016"/>
                </a:xfrm>
              </p:grpSpPr>
              <p:cxnSp>
                <p:nvCxnSpPr>
                  <p:cNvPr id="131" name="Прямая соединительная линия 130"/>
                  <p:cNvCxnSpPr/>
                  <p:nvPr/>
                </p:nvCxnSpPr>
                <p:spPr>
                  <a:xfrm>
                    <a:off x="2267744" y="1052736"/>
                    <a:ext cx="158417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Овал 131"/>
                  <p:cNvSpPr/>
                  <p:nvPr/>
                </p:nvSpPr>
                <p:spPr>
                  <a:xfrm>
                    <a:off x="3779912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3" name="Овал 132"/>
                  <p:cNvSpPr/>
                  <p:nvPr/>
                </p:nvSpPr>
                <p:spPr>
                  <a:xfrm>
                    <a:off x="2195736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grpSp>
            <p:nvGrpSpPr>
              <p:cNvPr id="137" name="Группа 136"/>
              <p:cNvGrpSpPr/>
              <p:nvPr/>
            </p:nvGrpSpPr>
            <p:grpSpPr>
              <a:xfrm rot="481452">
                <a:off x="3340014" y="2531952"/>
                <a:ext cx="2952109" cy="1196488"/>
                <a:chOff x="1095785" y="548472"/>
                <a:chExt cx="2952109" cy="1196488"/>
              </a:xfrm>
            </p:grpSpPr>
            <p:grpSp>
              <p:nvGrpSpPr>
                <p:cNvPr id="138" name="Группа 24"/>
                <p:cNvGrpSpPr/>
                <p:nvPr/>
              </p:nvGrpSpPr>
              <p:grpSpPr>
                <a:xfrm rot="19145823">
                  <a:off x="1095785" y="1600944"/>
                  <a:ext cx="1728192" cy="144016"/>
                  <a:chOff x="2195736" y="980728"/>
                  <a:chExt cx="1728192" cy="144016"/>
                </a:xfrm>
              </p:grpSpPr>
              <p:cxnSp>
                <p:nvCxnSpPr>
                  <p:cNvPr id="143" name="Прямая соединительная линия 142"/>
                  <p:cNvCxnSpPr/>
                  <p:nvPr/>
                </p:nvCxnSpPr>
                <p:spPr>
                  <a:xfrm>
                    <a:off x="2267744" y="1052736"/>
                    <a:ext cx="158417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4" name="Овал 143"/>
                  <p:cNvSpPr/>
                  <p:nvPr/>
                </p:nvSpPr>
                <p:spPr>
                  <a:xfrm>
                    <a:off x="3779912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5" name="Овал 144"/>
                  <p:cNvSpPr/>
                  <p:nvPr/>
                </p:nvSpPr>
                <p:spPr>
                  <a:xfrm>
                    <a:off x="2195736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139" name="Группа 117"/>
                <p:cNvGrpSpPr/>
                <p:nvPr/>
              </p:nvGrpSpPr>
              <p:grpSpPr>
                <a:xfrm rot="19144333">
                  <a:off x="2319702" y="548472"/>
                  <a:ext cx="1728192" cy="144016"/>
                  <a:chOff x="2195736" y="980728"/>
                  <a:chExt cx="1728192" cy="144016"/>
                </a:xfrm>
              </p:grpSpPr>
              <p:cxnSp>
                <p:nvCxnSpPr>
                  <p:cNvPr id="140" name="Прямая соединительная линия 139"/>
                  <p:cNvCxnSpPr/>
                  <p:nvPr/>
                </p:nvCxnSpPr>
                <p:spPr>
                  <a:xfrm>
                    <a:off x="2267744" y="1052736"/>
                    <a:ext cx="158417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1" name="Овал 140"/>
                  <p:cNvSpPr/>
                  <p:nvPr/>
                </p:nvSpPr>
                <p:spPr>
                  <a:xfrm>
                    <a:off x="3779912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2" name="Овал 141"/>
                  <p:cNvSpPr/>
                  <p:nvPr/>
                </p:nvSpPr>
                <p:spPr>
                  <a:xfrm>
                    <a:off x="2195736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  <p:grpSp>
          <p:nvGrpSpPr>
            <p:cNvPr id="147" name="Группа 146"/>
            <p:cNvGrpSpPr/>
            <p:nvPr/>
          </p:nvGrpSpPr>
          <p:grpSpPr>
            <a:xfrm rot="3967480">
              <a:off x="1215206" y="2455721"/>
              <a:ext cx="5050179" cy="2560302"/>
              <a:chOff x="1241944" y="2531952"/>
              <a:chExt cx="5050179" cy="2560302"/>
            </a:xfrm>
          </p:grpSpPr>
          <p:grpSp>
            <p:nvGrpSpPr>
              <p:cNvPr id="148" name="Группа 127"/>
              <p:cNvGrpSpPr/>
              <p:nvPr/>
            </p:nvGrpSpPr>
            <p:grpSpPr>
              <a:xfrm rot="428173">
                <a:off x="1241944" y="3895766"/>
                <a:ext cx="2952109" cy="1196488"/>
                <a:chOff x="1095785" y="548472"/>
                <a:chExt cx="2952109" cy="1196488"/>
              </a:xfrm>
            </p:grpSpPr>
            <p:grpSp>
              <p:nvGrpSpPr>
                <p:cNvPr id="158" name="Группа 24"/>
                <p:cNvGrpSpPr/>
                <p:nvPr/>
              </p:nvGrpSpPr>
              <p:grpSpPr>
                <a:xfrm rot="19145823">
                  <a:off x="1095785" y="1600944"/>
                  <a:ext cx="1728192" cy="144016"/>
                  <a:chOff x="2195736" y="980728"/>
                  <a:chExt cx="1728192" cy="144016"/>
                </a:xfrm>
              </p:grpSpPr>
              <p:cxnSp>
                <p:nvCxnSpPr>
                  <p:cNvPr id="163" name="Прямая соединительная линия 162"/>
                  <p:cNvCxnSpPr/>
                  <p:nvPr/>
                </p:nvCxnSpPr>
                <p:spPr>
                  <a:xfrm>
                    <a:off x="2267744" y="1052736"/>
                    <a:ext cx="158417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" name="Овал 163"/>
                  <p:cNvSpPr/>
                  <p:nvPr/>
                </p:nvSpPr>
                <p:spPr>
                  <a:xfrm>
                    <a:off x="3779912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5" name="Овал 164"/>
                  <p:cNvSpPr/>
                  <p:nvPr/>
                </p:nvSpPr>
                <p:spPr>
                  <a:xfrm>
                    <a:off x="2195736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159" name="Группа 117"/>
                <p:cNvGrpSpPr/>
                <p:nvPr/>
              </p:nvGrpSpPr>
              <p:grpSpPr>
                <a:xfrm rot="19144333">
                  <a:off x="2319702" y="548472"/>
                  <a:ext cx="1728192" cy="144016"/>
                  <a:chOff x="2195736" y="980728"/>
                  <a:chExt cx="1728192" cy="144016"/>
                </a:xfrm>
              </p:grpSpPr>
              <p:cxnSp>
                <p:nvCxnSpPr>
                  <p:cNvPr id="160" name="Прямая соединительная линия 159"/>
                  <p:cNvCxnSpPr/>
                  <p:nvPr/>
                </p:nvCxnSpPr>
                <p:spPr>
                  <a:xfrm>
                    <a:off x="2267744" y="1052736"/>
                    <a:ext cx="158417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1" name="Овал 160"/>
                  <p:cNvSpPr/>
                  <p:nvPr/>
                </p:nvSpPr>
                <p:spPr>
                  <a:xfrm>
                    <a:off x="3779912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2" name="Овал 161"/>
                  <p:cNvSpPr/>
                  <p:nvPr/>
                </p:nvSpPr>
                <p:spPr>
                  <a:xfrm>
                    <a:off x="2195736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grpSp>
            <p:nvGrpSpPr>
              <p:cNvPr id="149" name="Группа 136"/>
              <p:cNvGrpSpPr/>
              <p:nvPr/>
            </p:nvGrpSpPr>
            <p:grpSpPr>
              <a:xfrm rot="481452">
                <a:off x="3340014" y="2531952"/>
                <a:ext cx="2952109" cy="1196488"/>
                <a:chOff x="1095785" y="548472"/>
                <a:chExt cx="2952109" cy="1196488"/>
              </a:xfrm>
            </p:grpSpPr>
            <p:grpSp>
              <p:nvGrpSpPr>
                <p:cNvPr id="150" name="Группа 24"/>
                <p:cNvGrpSpPr/>
                <p:nvPr/>
              </p:nvGrpSpPr>
              <p:grpSpPr>
                <a:xfrm rot="19145823">
                  <a:off x="1095785" y="1600944"/>
                  <a:ext cx="1728192" cy="144016"/>
                  <a:chOff x="2195736" y="980728"/>
                  <a:chExt cx="1728192" cy="144016"/>
                </a:xfrm>
              </p:grpSpPr>
              <p:cxnSp>
                <p:nvCxnSpPr>
                  <p:cNvPr id="155" name="Прямая соединительная линия 154"/>
                  <p:cNvCxnSpPr/>
                  <p:nvPr/>
                </p:nvCxnSpPr>
                <p:spPr>
                  <a:xfrm>
                    <a:off x="2267744" y="1052736"/>
                    <a:ext cx="158417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6" name="Овал 155"/>
                  <p:cNvSpPr/>
                  <p:nvPr/>
                </p:nvSpPr>
                <p:spPr>
                  <a:xfrm>
                    <a:off x="3779912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7" name="Овал 156"/>
                  <p:cNvSpPr/>
                  <p:nvPr/>
                </p:nvSpPr>
                <p:spPr>
                  <a:xfrm>
                    <a:off x="2195736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151" name="Группа 117"/>
                <p:cNvGrpSpPr/>
                <p:nvPr/>
              </p:nvGrpSpPr>
              <p:grpSpPr>
                <a:xfrm rot="19144333">
                  <a:off x="2319702" y="548472"/>
                  <a:ext cx="1728192" cy="144016"/>
                  <a:chOff x="2195736" y="980728"/>
                  <a:chExt cx="1728192" cy="144016"/>
                </a:xfrm>
              </p:grpSpPr>
              <p:cxnSp>
                <p:nvCxnSpPr>
                  <p:cNvPr id="152" name="Прямая соединительная линия 151"/>
                  <p:cNvCxnSpPr/>
                  <p:nvPr/>
                </p:nvCxnSpPr>
                <p:spPr>
                  <a:xfrm>
                    <a:off x="2267744" y="1052736"/>
                    <a:ext cx="158417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3" name="Овал 152"/>
                  <p:cNvSpPr/>
                  <p:nvPr/>
                </p:nvSpPr>
                <p:spPr>
                  <a:xfrm>
                    <a:off x="3779912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4" name="Овал 153"/>
                  <p:cNvSpPr/>
                  <p:nvPr/>
                </p:nvSpPr>
                <p:spPr>
                  <a:xfrm>
                    <a:off x="2195736" y="980728"/>
                    <a:ext cx="144016" cy="14401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112</Words>
  <Application>Microsoft Office PowerPoint</Application>
  <PresentationFormat>Экран (4:3)</PresentationFormat>
  <Paragraphs>28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28</cp:revision>
  <dcterms:created xsi:type="dcterms:W3CDTF">2018-11-13T06:42:26Z</dcterms:created>
  <dcterms:modified xsi:type="dcterms:W3CDTF">2018-11-26T15:08:17Z</dcterms:modified>
</cp:coreProperties>
</file>