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71EB9-4BE1-4514-8E2A-FA1324E02690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99AFC-97C2-4BD2-A155-93C071B60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83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71EB9-4BE1-4514-8E2A-FA1324E02690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99AFC-97C2-4BD2-A155-93C071B60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856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84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505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672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658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komp</cp:lastModifiedBy>
  <cp:revision>1</cp:revision>
  <dcterms:created xsi:type="dcterms:W3CDTF">2020-10-14T18:09:25Z</dcterms:created>
  <dcterms:modified xsi:type="dcterms:W3CDTF">2020-10-14T18:09:25Z</dcterms:modified>
</cp:coreProperties>
</file>