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handoutMasterIdLst>
    <p:handoutMasterId r:id="rId33"/>
  </p:handoutMasterIdLst>
  <p:sldIdLst>
    <p:sldId id="286" r:id="rId2"/>
    <p:sldId id="297" r:id="rId3"/>
    <p:sldId id="298" r:id="rId4"/>
    <p:sldId id="287" r:id="rId5"/>
    <p:sldId id="260" r:id="rId6"/>
    <p:sldId id="261" r:id="rId7"/>
    <p:sldId id="265" r:id="rId8"/>
    <p:sldId id="266" r:id="rId9"/>
    <p:sldId id="268" r:id="rId10"/>
    <p:sldId id="270" r:id="rId11"/>
    <p:sldId id="271" r:id="rId12"/>
    <p:sldId id="272" r:id="rId13"/>
    <p:sldId id="275" r:id="rId14"/>
    <p:sldId id="273" r:id="rId15"/>
    <p:sldId id="277" r:id="rId16"/>
    <p:sldId id="280" r:id="rId17"/>
    <p:sldId id="279" r:id="rId18"/>
    <p:sldId id="282" r:id="rId19"/>
    <p:sldId id="281" r:id="rId20"/>
    <p:sldId id="283" r:id="rId21"/>
    <p:sldId id="284" r:id="rId22"/>
    <p:sldId id="285" r:id="rId23"/>
    <p:sldId id="288" r:id="rId24"/>
    <p:sldId id="291" r:id="rId25"/>
    <p:sldId id="292" r:id="rId26"/>
    <p:sldId id="293" r:id="rId27"/>
    <p:sldId id="294" r:id="rId28"/>
    <p:sldId id="295" r:id="rId29"/>
    <p:sldId id="296" r:id="rId30"/>
    <p:sldId id="299" r:id="rId31"/>
  </p:sldIdLst>
  <p:sldSz cx="9144000" cy="6858000" type="screen4x3"/>
  <p:notesSz cx="6858000" cy="9144000"/>
  <p:custShowLst>
    <p:custShow name="Произвольный показ 1" id="0">
      <p:sldLst>
        <p:sld r:id="rId6"/>
        <p:sld r:id="rId7"/>
        <p:sld r:id="rId6"/>
        <p:sld r:id="rId6"/>
        <p:sld r:id="rId6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0000FF"/>
    <a:srgbClr val="0051A4"/>
    <a:srgbClr val="00518E"/>
    <a:srgbClr val="005193"/>
    <a:srgbClr val="005392"/>
    <a:srgbClr val="0000A4"/>
    <a:srgbClr val="003760"/>
    <a:srgbClr val="CC9900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811" autoAdjust="0"/>
  </p:normalViewPr>
  <p:slideViewPr>
    <p:cSldViewPr>
      <p:cViewPr>
        <p:scale>
          <a:sx n="70" d="100"/>
          <a:sy n="70" d="100"/>
        </p:scale>
        <p:origin x="-2178" y="-8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62" y="-96"/>
      </p:cViewPr>
      <p:guideLst>
        <p:guide orient="horz" pos="2880"/>
        <p:guide pos="2160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393D3D-00D1-4649-BD37-A2A04640E82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C93C30-82C8-449D-A573-4652F6555CFA}">
      <dgm:prSet phldrT="[Текст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800" b="1" dirty="0" smtClean="0">
              <a:solidFill>
                <a:schemeClr val="tx1">
                  <a:lumMod val="95000"/>
                </a:schemeClr>
              </a:solidFill>
            </a:rPr>
            <a:t>Всероссийская служба медицины катастроф</a:t>
          </a:r>
          <a:endParaRPr lang="ru-RU" sz="2800" b="1" dirty="0">
            <a:solidFill>
              <a:schemeClr val="tx1">
                <a:lumMod val="95000"/>
              </a:schemeClr>
            </a:solidFill>
          </a:endParaRPr>
        </a:p>
      </dgm:t>
    </dgm:pt>
    <dgm:pt modelId="{BA248A69-FFAC-47D9-937E-1F5388229779}" type="parTrans" cxnId="{B7679EF1-6A7F-45D0-B987-9A71E38D6960}">
      <dgm:prSet/>
      <dgm:spPr/>
      <dgm:t>
        <a:bodyPr/>
        <a:lstStyle/>
        <a:p>
          <a:endParaRPr lang="ru-RU"/>
        </a:p>
      </dgm:t>
    </dgm:pt>
    <dgm:pt modelId="{DD9111CC-FB76-4633-AC17-DB4A87D60162}" type="sibTrans" cxnId="{B7679EF1-6A7F-45D0-B987-9A71E38D6960}">
      <dgm:prSet/>
      <dgm:spPr/>
      <dgm:t>
        <a:bodyPr/>
        <a:lstStyle/>
        <a:p>
          <a:endParaRPr lang="ru-RU"/>
        </a:p>
      </dgm:t>
    </dgm:pt>
    <dgm:pt modelId="{8395EC7E-CFCF-464F-BFC3-95738AB30D9B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 smtClean="0">
              <a:solidFill>
                <a:schemeClr val="tx1">
                  <a:lumMod val="95000"/>
                </a:schemeClr>
              </a:solidFill>
            </a:rPr>
            <a:t>Федеральный уровень </a:t>
          </a:r>
        </a:p>
        <a:p>
          <a:r>
            <a:rPr lang="ru-RU" b="1" dirty="0" smtClean="0">
              <a:solidFill>
                <a:schemeClr val="tx1">
                  <a:lumMod val="95000"/>
                </a:schemeClr>
              </a:solidFill>
            </a:rPr>
            <a:t>ВСМК</a:t>
          </a:r>
          <a:endParaRPr lang="ru-RU" b="1" dirty="0">
            <a:solidFill>
              <a:schemeClr val="tx1">
                <a:lumMod val="95000"/>
              </a:schemeClr>
            </a:solidFill>
          </a:endParaRPr>
        </a:p>
      </dgm:t>
    </dgm:pt>
    <dgm:pt modelId="{B7F33404-7B53-47B4-9263-280C578DAED0}" type="parTrans" cxnId="{A85AACAD-CC34-4565-AE63-A4E183839065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>
            <a:solidFill>
              <a:srgbClr val="990000"/>
            </a:solidFill>
          </a:endParaRPr>
        </a:p>
      </dgm:t>
    </dgm:pt>
    <dgm:pt modelId="{7F6E9645-D0C2-4891-BF82-95F1FA54F32F}" type="sibTrans" cxnId="{A85AACAD-CC34-4565-AE63-A4E183839065}">
      <dgm:prSet/>
      <dgm:spPr/>
      <dgm:t>
        <a:bodyPr/>
        <a:lstStyle/>
        <a:p>
          <a:endParaRPr lang="ru-RU"/>
        </a:p>
      </dgm:t>
    </dgm:pt>
    <dgm:pt modelId="{C7B81A84-C0F6-45FE-AEB7-1A749BFB52F2}">
      <dgm:prSet phldrT="[Текст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</a:schemeClr>
              </a:solidFill>
            </a:rPr>
            <a:t>Региональный уровень </a:t>
          </a:r>
        </a:p>
        <a:p>
          <a:r>
            <a:rPr lang="ru-RU" sz="1400" b="1" dirty="0" smtClean="0">
              <a:solidFill>
                <a:schemeClr val="tx1">
                  <a:lumMod val="95000"/>
                </a:schemeClr>
              </a:solidFill>
            </a:rPr>
            <a:t>ВСМК</a:t>
          </a:r>
          <a:endParaRPr lang="ru-RU" sz="1400" b="1" dirty="0">
            <a:solidFill>
              <a:schemeClr val="tx1">
                <a:lumMod val="95000"/>
              </a:schemeClr>
            </a:solidFill>
          </a:endParaRPr>
        </a:p>
      </dgm:t>
    </dgm:pt>
    <dgm:pt modelId="{68D6533B-4BBC-4234-BCEF-BF0FF4A2E7D6}" type="sibTrans" cxnId="{A0871783-E066-4968-9215-FA457F9EC6B3}">
      <dgm:prSet/>
      <dgm:spPr/>
      <dgm:t>
        <a:bodyPr/>
        <a:lstStyle/>
        <a:p>
          <a:endParaRPr lang="ru-RU"/>
        </a:p>
      </dgm:t>
    </dgm:pt>
    <dgm:pt modelId="{7B7B9D40-CBF4-4B1F-87B3-8B772135FC77}" type="parTrans" cxnId="{A0871783-E066-4968-9215-FA457F9EC6B3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>
            <a:solidFill>
              <a:srgbClr val="990000"/>
            </a:solidFill>
          </a:endParaRPr>
        </a:p>
      </dgm:t>
    </dgm:pt>
    <dgm:pt modelId="{9A1F9CA5-58B3-44DD-8771-FCDD0F3207C0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</a:schemeClr>
              </a:solidFill>
            </a:rPr>
            <a:t>Территориальный уровень </a:t>
          </a:r>
        </a:p>
        <a:p>
          <a:r>
            <a:rPr lang="ru-RU" sz="1400" b="1" dirty="0" smtClean="0">
              <a:solidFill>
                <a:schemeClr val="tx1">
                  <a:lumMod val="95000"/>
                </a:schemeClr>
              </a:solidFill>
            </a:rPr>
            <a:t>ВСМК</a:t>
          </a:r>
          <a:endParaRPr lang="ru-RU" sz="1400" b="1" dirty="0">
            <a:solidFill>
              <a:schemeClr val="tx1">
                <a:lumMod val="95000"/>
              </a:schemeClr>
            </a:solidFill>
          </a:endParaRPr>
        </a:p>
      </dgm:t>
    </dgm:pt>
    <dgm:pt modelId="{B60F989D-F2B3-41EA-83EC-69D3459B0237}" type="parTrans" cxnId="{B9AE4C39-DEAE-499F-A7DE-B203D413ED38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>
            <a:solidFill>
              <a:srgbClr val="990000"/>
            </a:solidFill>
          </a:endParaRPr>
        </a:p>
      </dgm:t>
    </dgm:pt>
    <dgm:pt modelId="{E15470DB-DE89-4135-A726-C7A01F571F59}" type="sibTrans" cxnId="{B9AE4C39-DEAE-499F-A7DE-B203D413ED38}">
      <dgm:prSet/>
      <dgm:spPr/>
      <dgm:t>
        <a:bodyPr/>
        <a:lstStyle/>
        <a:p>
          <a:endParaRPr lang="ru-RU"/>
        </a:p>
      </dgm:t>
    </dgm:pt>
    <dgm:pt modelId="{CA214605-7A5A-46A6-A7FC-8705A734F0CE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</a:schemeClr>
              </a:solidFill>
            </a:rPr>
            <a:t>Местный </a:t>
          </a:r>
        </a:p>
        <a:p>
          <a:r>
            <a:rPr lang="ru-RU" sz="1400" b="1" dirty="0" smtClean="0">
              <a:solidFill>
                <a:schemeClr val="tx1">
                  <a:lumMod val="95000"/>
                </a:schemeClr>
              </a:solidFill>
            </a:rPr>
            <a:t>уровень </a:t>
          </a:r>
        </a:p>
        <a:p>
          <a:r>
            <a:rPr lang="ru-RU" sz="1400" b="1" dirty="0" smtClean="0">
              <a:solidFill>
                <a:schemeClr val="tx1">
                  <a:lumMod val="95000"/>
                </a:schemeClr>
              </a:solidFill>
            </a:rPr>
            <a:t>ВСМК</a:t>
          </a:r>
          <a:endParaRPr lang="ru-RU" sz="1400" b="1" dirty="0">
            <a:solidFill>
              <a:schemeClr val="tx1">
                <a:lumMod val="95000"/>
              </a:schemeClr>
            </a:solidFill>
          </a:endParaRPr>
        </a:p>
      </dgm:t>
    </dgm:pt>
    <dgm:pt modelId="{46C9B7F1-EC97-4B8B-8711-20C1693BE549}" type="parTrans" cxnId="{22E91862-60E4-41AE-93FE-40FCC13D7F46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>
            <a:solidFill>
              <a:srgbClr val="990000"/>
            </a:solidFill>
          </a:endParaRPr>
        </a:p>
      </dgm:t>
    </dgm:pt>
    <dgm:pt modelId="{D0471E8C-99B5-4830-94C4-6D2D5B3F1037}" type="sibTrans" cxnId="{22E91862-60E4-41AE-93FE-40FCC13D7F46}">
      <dgm:prSet/>
      <dgm:spPr/>
      <dgm:t>
        <a:bodyPr/>
        <a:lstStyle/>
        <a:p>
          <a:endParaRPr lang="ru-RU"/>
        </a:p>
      </dgm:t>
    </dgm:pt>
    <dgm:pt modelId="{93D603F6-0478-45A8-BB59-0D2458E89B3D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1</a:t>
          </a:r>
        </a:p>
      </dgm:t>
    </dgm:pt>
    <dgm:pt modelId="{9840E380-D0F7-41E3-B693-10679401F91F}" type="parTrans" cxnId="{7524EDC5-D7FB-4C1F-9055-08379ECB9F48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4C29F2FE-BD9C-4094-92C9-4208B17CB57A}" type="sibTrans" cxnId="{7524EDC5-D7FB-4C1F-9055-08379ECB9F48}">
      <dgm:prSet/>
      <dgm:spPr/>
      <dgm:t>
        <a:bodyPr/>
        <a:lstStyle/>
        <a:p>
          <a:endParaRPr lang="ru-RU"/>
        </a:p>
      </dgm:t>
    </dgm:pt>
    <dgm:pt modelId="{3CB64F9C-B6BA-4D84-B02A-30F15BFCF77C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2</a:t>
          </a:r>
        </a:p>
      </dgm:t>
    </dgm:pt>
    <dgm:pt modelId="{5F074200-A7D2-4E41-A1F0-1E45E3F2D3F5}" type="parTrans" cxnId="{270394C7-EFD8-48A6-96E7-2BB6B572D3A6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1C514EA1-D2CE-4535-A9A0-13908E6E20F6}" type="sibTrans" cxnId="{270394C7-EFD8-48A6-96E7-2BB6B572D3A6}">
      <dgm:prSet/>
      <dgm:spPr/>
      <dgm:t>
        <a:bodyPr/>
        <a:lstStyle/>
        <a:p>
          <a:endParaRPr lang="ru-RU"/>
        </a:p>
      </dgm:t>
    </dgm:pt>
    <dgm:pt modelId="{9BBC2F25-7518-43C2-9521-AC4FD04E6154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3</a:t>
          </a:r>
        </a:p>
      </dgm:t>
    </dgm:pt>
    <dgm:pt modelId="{BB0F73FD-876F-4689-A17D-22FD644BEC87}" type="parTrans" cxnId="{C0685D7D-3A35-44C8-8591-DE1AC6EDA833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80C92208-A342-4F9A-8B4E-79212DEED900}" type="sibTrans" cxnId="{C0685D7D-3A35-44C8-8591-DE1AC6EDA833}">
      <dgm:prSet/>
      <dgm:spPr/>
      <dgm:t>
        <a:bodyPr/>
        <a:lstStyle/>
        <a:p>
          <a:endParaRPr lang="ru-RU"/>
        </a:p>
      </dgm:t>
    </dgm:pt>
    <dgm:pt modelId="{5937D2D7-6245-4E8C-B496-D5E767711364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4</a:t>
          </a:r>
        </a:p>
      </dgm:t>
    </dgm:pt>
    <dgm:pt modelId="{548DFFFC-131B-44A4-9E8E-9623E104E632}" type="parTrans" cxnId="{69567E7F-2FFD-415D-A6FD-44580A07EFA3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78DC16C5-4F48-4EFF-BF1B-2D2CF51C7D77}" type="sibTrans" cxnId="{69567E7F-2FFD-415D-A6FD-44580A07EFA3}">
      <dgm:prSet/>
      <dgm:spPr/>
      <dgm:t>
        <a:bodyPr/>
        <a:lstStyle/>
        <a:p>
          <a:endParaRPr lang="ru-RU"/>
        </a:p>
      </dgm:t>
    </dgm:pt>
    <dgm:pt modelId="{AB2FACBE-BAA0-496C-A32C-5669954F7E8B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5</a:t>
          </a:r>
        </a:p>
      </dgm:t>
    </dgm:pt>
    <dgm:pt modelId="{3FC81C75-622E-4B95-AA92-4ABD8EAF0E11}" type="parTrans" cxnId="{4D449E61-4C39-4721-AE52-14B5A63F3A1E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DF5B998C-2562-43AC-B03B-B16F00233F77}" type="sibTrans" cxnId="{4D449E61-4C39-4721-AE52-14B5A63F3A1E}">
      <dgm:prSet/>
      <dgm:spPr/>
      <dgm:t>
        <a:bodyPr/>
        <a:lstStyle/>
        <a:p>
          <a:endParaRPr lang="ru-RU"/>
        </a:p>
      </dgm:t>
    </dgm:pt>
    <dgm:pt modelId="{4CECFD2F-2E76-4849-8643-1CB3AAF27377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6</a:t>
          </a:r>
        </a:p>
      </dgm:t>
    </dgm:pt>
    <dgm:pt modelId="{E73BA42A-3493-43C5-B5B5-854329DEC92D}" type="parTrans" cxnId="{CA7AC597-0BEC-477E-9D7F-1120EB980725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A3F6AC74-69BD-4A12-88E7-3BAF8F59262C}" type="sibTrans" cxnId="{CA7AC597-0BEC-477E-9D7F-1120EB980725}">
      <dgm:prSet/>
      <dgm:spPr/>
      <dgm:t>
        <a:bodyPr/>
        <a:lstStyle/>
        <a:p>
          <a:endParaRPr lang="ru-RU"/>
        </a:p>
      </dgm:t>
    </dgm:pt>
    <dgm:pt modelId="{4632B8C8-124B-4427-9567-CE1D9DB0EF1B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</a:schemeClr>
              </a:solidFill>
            </a:rPr>
            <a:t>Объектовый</a:t>
          </a:r>
          <a:r>
            <a:rPr lang="ru-RU" sz="1400" b="1" dirty="0" smtClean="0">
              <a:solidFill>
                <a:srgbClr val="990000"/>
              </a:solidFill>
            </a:rPr>
            <a:t> </a:t>
          </a:r>
          <a:r>
            <a:rPr lang="ru-RU" sz="1400" b="1" dirty="0" smtClean="0">
              <a:solidFill>
                <a:schemeClr val="tx1">
                  <a:lumMod val="95000"/>
                </a:schemeClr>
              </a:solidFill>
            </a:rPr>
            <a:t>уровень </a:t>
          </a:r>
        </a:p>
        <a:p>
          <a:r>
            <a:rPr lang="ru-RU" sz="1400" b="1" dirty="0" smtClean="0">
              <a:solidFill>
                <a:schemeClr val="tx1">
                  <a:lumMod val="95000"/>
                </a:schemeClr>
              </a:solidFill>
            </a:rPr>
            <a:t>ВСМК</a:t>
          </a:r>
          <a:endParaRPr lang="ru-RU" sz="1400" b="1" dirty="0">
            <a:solidFill>
              <a:schemeClr val="tx1">
                <a:lumMod val="95000"/>
              </a:schemeClr>
            </a:solidFill>
          </a:endParaRPr>
        </a:p>
      </dgm:t>
    </dgm:pt>
    <dgm:pt modelId="{3418BCB4-D5A9-4027-94A2-1CAFE17DED8A}" type="parTrans" cxnId="{4B2554D8-00B9-4C87-8498-91356847FE02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>
            <a:solidFill>
              <a:srgbClr val="990000"/>
            </a:solidFill>
          </a:endParaRPr>
        </a:p>
      </dgm:t>
    </dgm:pt>
    <dgm:pt modelId="{060FA309-F885-46BD-BE0A-AE450067910B}" type="sibTrans" cxnId="{4B2554D8-00B9-4C87-8498-91356847FE02}">
      <dgm:prSet/>
      <dgm:spPr/>
      <dgm:t>
        <a:bodyPr/>
        <a:lstStyle/>
        <a:p>
          <a:endParaRPr lang="ru-RU"/>
        </a:p>
      </dgm:t>
    </dgm:pt>
    <dgm:pt modelId="{2C0E4F31-A308-40B8-890B-DC5D9E39142A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1</a:t>
          </a:r>
        </a:p>
      </dgm:t>
    </dgm:pt>
    <dgm:pt modelId="{925D2BF0-00E7-4ABA-814E-55733701B315}" type="parTrans" cxnId="{BE2017AC-1337-4AE8-A6D7-9499C9CC0C91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B56726D2-A037-409E-80CE-7F8A3FE3B526}" type="sibTrans" cxnId="{BE2017AC-1337-4AE8-A6D7-9499C9CC0C91}">
      <dgm:prSet/>
      <dgm:spPr/>
      <dgm:t>
        <a:bodyPr/>
        <a:lstStyle/>
        <a:p>
          <a:endParaRPr lang="ru-RU"/>
        </a:p>
      </dgm:t>
    </dgm:pt>
    <dgm:pt modelId="{3421BE0E-330B-4055-B44E-C754818B85A8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2</a:t>
          </a:r>
        </a:p>
      </dgm:t>
    </dgm:pt>
    <dgm:pt modelId="{D9218102-41CD-43F9-BEE1-2DE5DF54BD31}" type="parTrans" cxnId="{0AE0F036-2F11-4E0D-9E32-0272EE82D80A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1ABB461F-E0C4-4D45-AA82-52DA4E7573AB}" type="sibTrans" cxnId="{0AE0F036-2F11-4E0D-9E32-0272EE82D80A}">
      <dgm:prSet/>
      <dgm:spPr/>
      <dgm:t>
        <a:bodyPr/>
        <a:lstStyle/>
        <a:p>
          <a:endParaRPr lang="ru-RU"/>
        </a:p>
      </dgm:t>
    </dgm:pt>
    <dgm:pt modelId="{E60E7196-6EE2-490B-845A-E2CA263211CB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3</a:t>
          </a:r>
        </a:p>
      </dgm:t>
    </dgm:pt>
    <dgm:pt modelId="{8B056315-0FA9-4B38-BAA5-632AD0B1AE80}" type="parTrans" cxnId="{9A139A2B-EC40-4F0A-B191-B2DC746ACADE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D8610B52-1A0B-4128-9D76-93852FEC85BE}" type="sibTrans" cxnId="{9A139A2B-EC40-4F0A-B191-B2DC746ACADE}">
      <dgm:prSet/>
      <dgm:spPr/>
      <dgm:t>
        <a:bodyPr/>
        <a:lstStyle/>
        <a:p>
          <a:endParaRPr lang="ru-RU"/>
        </a:p>
      </dgm:t>
    </dgm:pt>
    <dgm:pt modelId="{C21C85E1-93D0-4381-919F-7C6C135C13A7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1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CF412034-BA5E-4F08-917D-496598FB5B65}" type="parTrans" cxnId="{4761F55E-7B40-47B6-BAEE-3AE381FBFA20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E12C9DB8-366F-49A1-BEBF-D708C8DAE00E}" type="sibTrans" cxnId="{4761F55E-7B40-47B6-BAEE-3AE381FBFA20}">
      <dgm:prSet/>
      <dgm:spPr/>
      <dgm:t>
        <a:bodyPr/>
        <a:lstStyle/>
        <a:p>
          <a:endParaRPr lang="ru-RU"/>
        </a:p>
      </dgm:t>
    </dgm:pt>
    <dgm:pt modelId="{CEAC8FB2-DDCC-41BA-96E2-7118433F885D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2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BE23C29E-9A9A-414A-BFE4-C34B527E90D1}" type="parTrans" cxnId="{31387480-4D0A-4E58-BB3B-21F0E7EF5282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8D1D398A-8943-4FA6-ABBB-9EA67D45BEB6}" type="sibTrans" cxnId="{31387480-4D0A-4E58-BB3B-21F0E7EF5282}">
      <dgm:prSet/>
      <dgm:spPr/>
      <dgm:t>
        <a:bodyPr/>
        <a:lstStyle/>
        <a:p>
          <a:endParaRPr lang="ru-RU"/>
        </a:p>
      </dgm:t>
    </dgm:pt>
    <dgm:pt modelId="{F1C6D2AB-0717-4EE7-B9E0-DBE2497F895C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3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29E3064E-21DF-4E12-8596-25E7C0DAC7A7}" type="parTrans" cxnId="{5A97F3BF-BEE3-4194-A08E-EAAABE8B1E08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B78C6B97-902F-4651-899D-FA5ACF2CDF41}" type="sibTrans" cxnId="{5A97F3BF-BEE3-4194-A08E-EAAABE8B1E08}">
      <dgm:prSet/>
      <dgm:spPr/>
      <dgm:t>
        <a:bodyPr/>
        <a:lstStyle/>
        <a:p>
          <a:endParaRPr lang="ru-RU"/>
        </a:p>
      </dgm:t>
    </dgm:pt>
    <dgm:pt modelId="{477FDD61-FFBC-4EFC-B5CC-B14323DBC1A0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4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AD9831C4-A011-4B4F-879F-BC7B5A56EF71}" type="parTrans" cxnId="{4447DFC2-D258-46F6-80B6-28AB811D4871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E130D2F4-395D-43C1-8E55-19190BC8BB74}" type="sibTrans" cxnId="{4447DFC2-D258-46F6-80B6-28AB811D4871}">
      <dgm:prSet/>
      <dgm:spPr/>
      <dgm:t>
        <a:bodyPr/>
        <a:lstStyle/>
        <a:p>
          <a:endParaRPr lang="ru-RU"/>
        </a:p>
      </dgm:t>
    </dgm:pt>
    <dgm:pt modelId="{F73A9451-6841-49BE-90C8-4973FEEBB17B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5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B3142950-5DB4-4D62-9B10-73BD6EDB3C81}" type="parTrans" cxnId="{04F4A1D1-2FF8-4857-96BA-EB4CE40A2D4E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836B613A-203C-49C5-800E-B1FC9568AC15}" type="sibTrans" cxnId="{04F4A1D1-2FF8-4857-96BA-EB4CE40A2D4E}">
      <dgm:prSet/>
      <dgm:spPr/>
      <dgm:t>
        <a:bodyPr/>
        <a:lstStyle/>
        <a:p>
          <a:endParaRPr lang="ru-RU"/>
        </a:p>
      </dgm:t>
    </dgm:pt>
    <dgm:pt modelId="{552C9A58-DD17-465C-9CE4-276B8E195704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1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B58859D6-B55B-4455-A732-C0BA32BBA10D}" type="parTrans" cxnId="{660AF84A-8AF5-4A55-89A4-475C2F96CE0F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123E2F06-B2D3-47AB-BEC7-3D07528E82DB}" type="sibTrans" cxnId="{660AF84A-8AF5-4A55-89A4-475C2F96CE0F}">
      <dgm:prSet/>
      <dgm:spPr/>
      <dgm:t>
        <a:bodyPr/>
        <a:lstStyle/>
        <a:p>
          <a:endParaRPr lang="ru-RU"/>
        </a:p>
      </dgm:t>
    </dgm:pt>
    <dgm:pt modelId="{78496285-F216-4DAD-9AB2-8F9117228F6B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2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1E8AB190-13C0-446E-BB21-DF2F5B6B69C2}" type="parTrans" cxnId="{80A4DA40-9519-461A-8930-B05795DF8E55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120777C4-BEF9-4780-922F-D7C3011EC61F}" type="sibTrans" cxnId="{80A4DA40-9519-461A-8930-B05795DF8E55}">
      <dgm:prSet/>
      <dgm:spPr/>
      <dgm:t>
        <a:bodyPr/>
        <a:lstStyle/>
        <a:p>
          <a:endParaRPr lang="ru-RU"/>
        </a:p>
      </dgm:t>
    </dgm:pt>
    <dgm:pt modelId="{1F90C489-8E7B-4147-B65C-2C28392F4B2D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3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2746DFBE-BDA1-4EB6-9CC9-6A1679CEF3C8}" type="parTrans" cxnId="{1C05229D-DDF0-4229-8F17-B28E7CC0154D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45B11738-ED9F-47CA-B3F4-929487DB2644}" type="sibTrans" cxnId="{1C05229D-DDF0-4229-8F17-B28E7CC0154D}">
      <dgm:prSet/>
      <dgm:spPr/>
      <dgm:t>
        <a:bodyPr/>
        <a:lstStyle/>
        <a:p>
          <a:endParaRPr lang="ru-RU"/>
        </a:p>
      </dgm:t>
    </dgm:pt>
    <dgm:pt modelId="{794D8202-57BA-44C3-A74A-9295940DC63C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4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58922D51-719D-47BE-8B4C-90AFCE7B5940}" type="parTrans" cxnId="{97872844-A0DB-4C60-86EB-6E9F1AF21A1E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2C2E978E-543B-4C5A-B5AC-2646AC6FD25F}" type="sibTrans" cxnId="{97872844-A0DB-4C60-86EB-6E9F1AF21A1E}">
      <dgm:prSet/>
      <dgm:spPr/>
      <dgm:t>
        <a:bodyPr/>
        <a:lstStyle/>
        <a:p>
          <a:endParaRPr lang="ru-RU"/>
        </a:p>
      </dgm:t>
    </dgm:pt>
    <dgm:pt modelId="{6DA6AF5E-36BC-4A57-9380-0202A627BBA2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5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817D3FB2-A4E9-4075-876F-AD5BBFDEC3EF}" type="parTrans" cxnId="{C9838AB4-60C8-4CF4-B207-7566FC77032F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C4CD09FE-D12F-4515-AFA0-D668557CB471}" type="sibTrans" cxnId="{C9838AB4-60C8-4CF4-B207-7566FC77032F}">
      <dgm:prSet/>
      <dgm:spPr/>
      <dgm:t>
        <a:bodyPr/>
        <a:lstStyle/>
        <a:p>
          <a:endParaRPr lang="ru-RU"/>
        </a:p>
      </dgm:t>
    </dgm:pt>
    <dgm:pt modelId="{405ACE74-93B8-46CA-BA14-0F08B0F3A2C9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6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9D944F59-DAF2-4EDE-8E85-085E59806D57}" type="parTrans" cxnId="{C78A6300-9F5D-4436-94AB-176C14E7E620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AB29BF60-B6F0-4646-A04C-F59E5FB07BF1}" type="sibTrans" cxnId="{C78A6300-9F5D-4436-94AB-176C14E7E620}">
      <dgm:prSet/>
      <dgm:spPr/>
      <dgm:t>
        <a:bodyPr/>
        <a:lstStyle/>
        <a:p>
          <a:endParaRPr lang="ru-RU"/>
        </a:p>
      </dgm:t>
    </dgm:pt>
    <dgm:pt modelId="{8C2F72C7-7ADC-4614-B73E-5FE00EE8C485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7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4AFC9F41-A8E1-41B6-828F-1DA450BC794F}" type="parTrans" cxnId="{274D2FA6-CEC0-4E2A-AF4E-E9717744F78E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F5B77222-6A4A-41D9-9DD7-3918BEC85C91}" type="sibTrans" cxnId="{274D2FA6-CEC0-4E2A-AF4E-E9717744F78E}">
      <dgm:prSet/>
      <dgm:spPr/>
      <dgm:t>
        <a:bodyPr/>
        <a:lstStyle/>
        <a:p>
          <a:endParaRPr lang="ru-RU"/>
        </a:p>
      </dgm:t>
    </dgm:pt>
    <dgm:pt modelId="{09D50D5E-2D48-466C-B867-F98FF7D45BC0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8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F600B6E7-400A-40C1-8EC1-F2AEE4169798}" type="parTrans" cxnId="{00072C38-9D45-458B-9B9A-321E41EF16FA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B59FC2A5-CB57-44D5-B4F9-168419CC4A23}" type="sibTrans" cxnId="{00072C38-9D45-458B-9B9A-321E41EF16FA}">
      <dgm:prSet/>
      <dgm:spPr/>
      <dgm:t>
        <a:bodyPr/>
        <a:lstStyle/>
        <a:p>
          <a:endParaRPr lang="ru-RU"/>
        </a:p>
      </dgm:t>
    </dgm:pt>
    <dgm:pt modelId="{41974448-738C-4D76-BCEA-6E2D6574EB93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1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CDDBEBC1-0DAE-447D-95C5-86A72B77F401}" type="parTrans" cxnId="{17302E0D-0733-4224-A048-D9F8B590ED5B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3BAA1685-883E-4C85-A624-FF4930412755}" type="sibTrans" cxnId="{17302E0D-0733-4224-A048-D9F8B590ED5B}">
      <dgm:prSet/>
      <dgm:spPr/>
      <dgm:t>
        <a:bodyPr/>
        <a:lstStyle/>
        <a:p>
          <a:endParaRPr lang="ru-RU"/>
        </a:p>
      </dgm:t>
    </dgm:pt>
    <dgm:pt modelId="{111972AB-7A8D-44C3-8983-1B513A6F8B6C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2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0181B3F2-36C3-4B73-BBCA-30F2F56433C5}" type="parTrans" cxnId="{E0BCD49D-4F6C-42B2-BF23-0AE30975D118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CB8F4CF7-47D1-4061-85B3-799D7DAFA0FB}" type="sibTrans" cxnId="{E0BCD49D-4F6C-42B2-BF23-0AE30975D118}">
      <dgm:prSet/>
      <dgm:spPr/>
      <dgm:t>
        <a:bodyPr/>
        <a:lstStyle/>
        <a:p>
          <a:endParaRPr lang="ru-RU"/>
        </a:p>
      </dgm:t>
    </dgm:pt>
    <dgm:pt modelId="{925541F5-3ADE-4BDB-B861-B666FC1ACC65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3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277681DB-D0CD-4A98-A28D-7ACCBB045155}" type="parTrans" cxnId="{E5D58A8F-E07D-4D27-97C3-45EC18CA4CF7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2C9BCA5C-11FE-48B8-9098-C472973F2673}" type="sibTrans" cxnId="{E5D58A8F-E07D-4D27-97C3-45EC18CA4CF7}">
      <dgm:prSet/>
      <dgm:spPr/>
      <dgm:t>
        <a:bodyPr/>
        <a:lstStyle/>
        <a:p>
          <a:endParaRPr lang="ru-RU"/>
        </a:p>
      </dgm:t>
    </dgm:pt>
    <dgm:pt modelId="{991D7C68-D790-488E-AEB9-3D5A007F8581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chemeClr val="tx1">
                  <a:lumMod val="95000"/>
                </a:schemeClr>
              </a:solidFill>
            </a:rPr>
            <a:t>4</a:t>
          </a:r>
          <a:endParaRPr lang="ru-RU" sz="1050" b="1" dirty="0">
            <a:solidFill>
              <a:schemeClr val="tx1">
                <a:lumMod val="95000"/>
              </a:schemeClr>
            </a:solidFill>
          </a:endParaRPr>
        </a:p>
      </dgm:t>
    </dgm:pt>
    <dgm:pt modelId="{8DD391F0-B909-44E2-B843-B42181C25C4C}" type="parTrans" cxnId="{962C8A08-7F4E-4F8E-8BF9-51EEF994BEB7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D8AD934A-D362-4152-9A6F-14278DB4359E}" type="sibTrans" cxnId="{962C8A08-7F4E-4F8E-8BF9-51EEF994BEB7}">
      <dgm:prSet/>
      <dgm:spPr/>
      <dgm:t>
        <a:bodyPr/>
        <a:lstStyle/>
        <a:p>
          <a:endParaRPr lang="ru-RU"/>
        </a:p>
      </dgm:t>
    </dgm:pt>
    <dgm:pt modelId="{911D95BF-06E0-4E3E-ABCA-4683D707BEFA}" type="pres">
      <dgm:prSet presAssocID="{45393D3D-00D1-4649-BD37-A2A04640E82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7EC8420-03EB-4D03-9A22-D67D8E991D09}" type="pres">
      <dgm:prSet presAssocID="{46C93C30-82C8-449D-A573-4652F6555CFA}" presName="hierRoot1" presStyleCnt="0">
        <dgm:presLayoutVars>
          <dgm:hierBranch val="init"/>
        </dgm:presLayoutVars>
      </dgm:prSet>
      <dgm:spPr/>
    </dgm:pt>
    <dgm:pt modelId="{C7F961E9-2EF7-4E08-867C-F3815EB7E87B}" type="pres">
      <dgm:prSet presAssocID="{46C93C30-82C8-449D-A573-4652F6555CFA}" presName="rootComposite1" presStyleCnt="0"/>
      <dgm:spPr/>
    </dgm:pt>
    <dgm:pt modelId="{DB6375F0-657B-42A2-8734-E7DFA04BB210}" type="pres">
      <dgm:prSet presAssocID="{46C93C30-82C8-449D-A573-4652F6555CFA}" presName="rootText1" presStyleLbl="node0" presStyleIdx="0" presStyleCnt="1" custScaleX="1300105" custScaleY="199425" custLinFactNeighborX="-5878" custLinFactNeighborY="102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19260D-B472-4E5E-99D7-860FF3366DC9}" type="pres">
      <dgm:prSet presAssocID="{46C93C30-82C8-449D-A573-4652F6555CF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8A54731-4429-4C9E-97BF-E538DE908912}" type="pres">
      <dgm:prSet presAssocID="{46C93C30-82C8-449D-A573-4652F6555CFA}" presName="hierChild2" presStyleCnt="0"/>
      <dgm:spPr/>
    </dgm:pt>
    <dgm:pt modelId="{70D300F4-228D-448C-B538-B339EF9B2735}" type="pres">
      <dgm:prSet presAssocID="{B7F33404-7B53-47B4-9263-280C578DAED0}" presName="Name37" presStyleLbl="parChTrans1D2" presStyleIdx="0" presStyleCnt="5" custSzX="2259999" custSzY="73748"/>
      <dgm:spPr/>
      <dgm:t>
        <a:bodyPr/>
        <a:lstStyle/>
        <a:p>
          <a:endParaRPr lang="ru-RU"/>
        </a:p>
      </dgm:t>
    </dgm:pt>
    <dgm:pt modelId="{80EB3C23-2936-46F3-AC71-F4B19BAF73A7}" type="pres">
      <dgm:prSet presAssocID="{8395EC7E-CFCF-464F-BFC3-95738AB30D9B}" presName="hierRoot2" presStyleCnt="0">
        <dgm:presLayoutVars>
          <dgm:hierBranch val="init"/>
        </dgm:presLayoutVars>
      </dgm:prSet>
      <dgm:spPr/>
    </dgm:pt>
    <dgm:pt modelId="{621B787D-20FB-41E4-924B-48E5B579D4BF}" type="pres">
      <dgm:prSet presAssocID="{8395EC7E-CFCF-464F-BFC3-95738AB30D9B}" presName="rootComposite" presStyleCnt="0"/>
      <dgm:spPr/>
    </dgm:pt>
    <dgm:pt modelId="{13678110-020B-4AE0-9F12-A86D540FE6B4}" type="pres">
      <dgm:prSet presAssocID="{8395EC7E-CFCF-464F-BFC3-95738AB30D9B}" presName="rootText" presStyleLbl="node2" presStyleIdx="0" presStyleCnt="5" custScaleX="173059" custScaleY="223577" custLinFactY="56762" custLinFactNeighborX="-68697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B0F66F-65EB-478E-A10A-5B7284E14562}" type="pres">
      <dgm:prSet presAssocID="{8395EC7E-CFCF-464F-BFC3-95738AB30D9B}" presName="rootConnector" presStyleLbl="node2" presStyleIdx="0" presStyleCnt="5"/>
      <dgm:spPr/>
      <dgm:t>
        <a:bodyPr/>
        <a:lstStyle/>
        <a:p>
          <a:endParaRPr lang="ru-RU"/>
        </a:p>
      </dgm:t>
    </dgm:pt>
    <dgm:pt modelId="{2D31DECE-2F4D-4590-977D-4E0C751FDCAB}" type="pres">
      <dgm:prSet presAssocID="{8395EC7E-CFCF-464F-BFC3-95738AB30D9B}" presName="hierChild4" presStyleCnt="0"/>
      <dgm:spPr/>
    </dgm:pt>
    <dgm:pt modelId="{D837AC36-0800-44D6-A67D-80988E70B64A}" type="pres">
      <dgm:prSet presAssocID="{9840E380-D0F7-41E3-B693-10679401F91F}" presName="Name37" presStyleLbl="parChTrans1D3" presStyleIdx="0" presStyleCnt="26"/>
      <dgm:spPr/>
      <dgm:t>
        <a:bodyPr/>
        <a:lstStyle/>
        <a:p>
          <a:endParaRPr lang="ru-RU"/>
        </a:p>
      </dgm:t>
    </dgm:pt>
    <dgm:pt modelId="{C03ECFF1-8CF0-4665-81D3-D81DC510A772}" type="pres">
      <dgm:prSet presAssocID="{93D603F6-0478-45A8-BB59-0D2458E89B3D}" presName="hierRoot2" presStyleCnt="0">
        <dgm:presLayoutVars>
          <dgm:hierBranch val="init"/>
        </dgm:presLayoutVars>
      </dgm:prSet>
      <dgm:spPr/>
    </dgm:pt>
    <dgm:pt modelId="{CDBB5710-9D53-40D9-A8F8-B17053B40C1A}" type="pres">
      <dgm:prSet presAssocID="{93D603F6-0478-45A8-BB59-0D2458E89B3D}" presName="rootComposite" presStyleCnt="0"/>
      <dgm:spPr/>
    </dgm:pt>
    <dgm:pt modelId="{CB7C0751-69B6-4040-BA60-C176ACB75508}" type="pres">
      <dgm:prSet presAssocID="{93D603F6-0478-45A8-BB59-0D2458E89B3D}" presName="rootText" presStyleLbl="node3" presStyleIdx="0" presStyleCnt="26" custScaleX="36072" custScaleY="70618" custLinFactY="45311" custLinFactNeighborX="-72999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1B4011-971B-4379-AC23-73AA9001E7C3}" type="pres">
      <dgm:prSet presAssocID="{93D603F6-0478-45A8-BB59-0D2458E89B3D}" presName="rootConnector" presStyleLbl="node3" presStyleIdx="0" presStyleCnt="26"/>
      <dgm:spPr/>
      <dgm:t>
        <a:bodyPr/>
        <a:lstStyle/>
        <a:p>
          <a:endParaRPr lang="ru-RU"/>
        </a:p>
      </dgm:t>
    </dgm:pt>
    <dgm:pt modelId="{93B2B142-7922-4C43-8345-92AB174E4CD6}" type="pres">
      <dgm:prSet presAssocID="{93D603F6-0478-45A8-BB59-0D2458E89B3D}" presName="hierChild4" presStyleCnt="0"/>
      <dgm:spPr/>
    </dgm:pt>
    <dgm:pt modelId="{3C64C4E6-5479-4ADF-AD77-BE4C6F728586}" type="pres">
      <dgm:prSet presAssocID="{93D603F6-0478-45A8-BB59-0D2458E89B3D}" presName="hierChild5" presStyleCnt="0"/>
      <dgm:spPr/>
    </dgm:pt>
    <dgm:pt modelId="{18F75645-DC69-47D4-8060-43D7DBC23687}" type="pres">
      <dgm:prSet presAssocID="{5F074200-A7D2-4E41-A1F0-1E45E3F2D3F5}" presName="Name37" presStyleLbl="parChTrans1D3" presStyleIdx="1" presStyleCnt="26"/>
      <dgm:spPr/>
      <dgm:t>
        <a:bodyPr/>
        <a:lstStyle/>
        <a:p>
          <a:endParaRPr lang="ru-RU"/>
        </a:p>
      </dgm:t>
    </dgm:pt>
    <dgm:pt modelId="{DA585F0A-CD83-4963-87AC-861926B1BBF5}" type="pres">
      <dgm:prSet presAssocID="{3CB64F9C-B6BA-4D84-B02A-30F15BFCF77C}" presName="hierRoot2" presStyleCnt="0">
        <dgm:presLayoutVars>
          <dgm:hierBranch val="init"/>
        </dgm:presLayoutVars>
      </dgm:prSet>
      <dgm:spPr/>
    </dgm:pt>
    <dgm:pt modelId="{D1BF73D6-FBCA-4D12-A9F1-96301EFF01FE}" type="pres">
      <dgm:prSet presAssocID="{3CB64F9C-B6BA-4D84-B02A-30F15BFCF77C}" presName="rootComposite" presStyleCnt="0"/>
      <dgm:spPr/>
    </dgm:pt>
    <dgm:pt modelId="{2A751106-8AA2-4A85-9BE6-0B7AE82D650A}" type="pres">
      <dgm:prSet presAssocID="{3CB64F9C-B6BA-4D84-B02A-30F15BFCF77C}" presName="rootText" presStyleLbl="node3" presStyleIdx="1" presStyleCnt="26" custScaleX="36072" custScaleY="70618" custLinFactNeighborX="-27165" custLinFactNeighborY="785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011A03-CDF9-4AB2-9039-F7718BFEFB59}" type="pres">
      <dgm:prSet presAssocID="{3CB64F9C-B6BA-4D84-B02A-30F15BFCF77C}" presName="rootConnector" presStyleLbl="node3" presStyleIdx="1" presStyleCnt="26"/>
      <dgm:spPr/>
      <dgm:t>
        <a:bodyPr/>
        <a:lstStyle/>
        <a:p>
          <a:endParaRPr lang="ru-RU"/>
        </a:p>
      </dgm:t>
    </dgm:pt>
    <dgm:pt modelId="{403F616A-9542-42AB-9146-AAA4EE6BB078}" type="pres">
      <dgm:prSet presAssocID="{3CB64F9C-B6BA-4D84-B02A-30F15BFCF77C}" presName="hierChild4" presStyleCnt="0"/>
      <dgm:spPr/>
    </dgm:pt>
    <dgm:pt modelId="{3DE4509A-BB0A-48B7-9258-DDB485D747E8}" type="pres">
      <dgm:prSet presAssocID="{3CB64F9C-B6BA-4D84-B02A-30F15BFCF77C}" presName="hierChild5" presStyleCnt="0"/>
      <dgm:spPr/>
    </dgm:pt>
    <dgm:pt modelId="{D716E9FA-36F3-497A-8250-A7E15FFA39D2}" type="pres">
      <dgm:prSet presAssocID="{BB0F73FD-876F-4689-A17D-22FD644BEC87}" presName="Name37" presStyleLbl="parChTrans1D3" presStyleIdx="2" presStyleCnt="26"/>
      <dgm:spPr/>
      <dgm:t>
        <a:bodyPr/>
        <a:lstStyle/>
        <a:p>
          <a:endParaRPr lang="ru-RU"/>
        </a:p>
      </dgm:t>
    </dgm:pt>
    <dgm:pt modelId="{F3E9F619-F292-4DCB-A82B-B76362B1B7E0}" type="pres">
      <dgm:prSet presAssocID="{9BBC2F25-7518-43C2-9521-AC4FD04E6154}" presName="hierRoot2" presStyleCnt="0">
        <dgm:presLayoutVars>
          <dgm:hierBranch val="init"/>
        </dgm:presLayoutVars>
      </dgm:prSet>
      <dgm:spPr/>
    </dgm:pt>
    <dgm:pt modelId="{BFFC74A4-C18D-4F52-A8FA-3A26C6A0E5E7}" type="pres">
      <dgm:prSet presAssocID="{9BBC2F25-7518-43C2-9521-AC4FD04E6154}" presName="rootComposite" presStyleCnt="0"/>
      <dgm:spPr/>
    </dgm:pt>
    <dgm:pt modelId="{E147A71E-A80A-4102-B36E-A23B25DE0D40}" type="pres">
      <dgm:prSet presAssocID="{9BBC2F25-7518-43C2-9521-AC4FD04E6154}" presName="rootText" presStyleLbl="node3" presStyleIdx="2" presStyleCnt="26" custScaleX="36072" custScaleY="70618" custLinFactNeighborX="-72999" custLinFactNeighborY="117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4A4021-5A0E-442F-B800-2063B26354CF}" type="pres">
      <dgm:prSet presAssocID="{9BBC2F25-7518-43C2-9521-AC4FD04E6154}" presName="rootConnector" presStyleLbl="node3" presStyleIdx="2" presStyleCnt="26"/>
      <dgm:spPr/>
      <dgm:t>
        <a:bodyPr/>
        <a:lstStyle/>
        <a:p>
          <a:endParaRPr lang="ru-RU"/>
        </a:p>
      </dgm:t>
    </dgm:pt>
    <dgm:pt modelId="{89909C46-3DD0-4E28-A607-5BB8C9B5E6BA}" type="pres">
      <dgm:prSet presAssocID="{9BBC2F25-7518-43C2-9521-AC4FD04E6154}" presName="hierChild4" presStyleCnt="0"/>
      <dgm:spPr/>
    </dgm:pt>
    <dgm:pt modelId="{3B2478A3-3FD9-45E2-9929-E810FD919461}" type="pres">
      <dgm:prSet presAssocID="{9BBC2F25-7518-43C2-9521-AC4FD04E6154}" presName="hierChild5" presStyleCnt="0"/>
      <dgm:spPr/>
    </dgm:pt>
    <dgm:pt modelId="{54587E6F-AECA-475D-B18D-4A7991985705}" type="pres">
      <dgm:prSet presAssocID="{548DFFFC-131B-44A4-9E8E-9623E104E632}" presName="Name37" presStyleLbl="parChTrans1D3" presStyleIdx="3" presStyleCnt="26"/>
      <dgm:spPr/>
      <dgm:t>
        <a:bodyPr/>
        <a:lstStyle/>
        <a:p>
          <a:endParaRPr lang="ru-RU"/>
        </a:p>
      </dgm:t>
    </dgm:pt>
    <dgm:pt modelId="{86B25EA9-F94C-4662-AF40-256078D43F25}" type="pres">
      <dgm:prSet presAssocID="{5937D2D7-6245-4E8C-B496-D5E767711364}" presName="hierRoot2" presStyleCnt="0">
        <dgm:presLayoutVars>
          <dgm:hierBranch val="init"/>
        </dgm:presLayoutVars>
      </dgm:prSet>
      <dgm:spPr/>
    </dgm:pt>
    <dgm:pt modelId="{53BABAD0-AAAF-4696-8733-A15858E1B33A}" type="pres">
      <dgm:prSet presAssocID="{5937D2D7-6245-4E8C-B496-D5E767711364}" presName="rootComposite" presStyleCnt="0"/>
      <dgm:spPr/>
    </dgm:pt>
    <dgm:pt modelId="{5E2991C3-9450-4585-9D3D-C5E1D709E19A}" type="pres">
      <dgm:prSet presAssocID="{5937D2D7-6245-4E8C-B496-D5E767711364}" presName="rootText" presStyleLbl="node3" presStyleIdx="3" presStyleCnt="26" custScaleX="36072" custScaleY="70618" custLinFactNeighborX="-21436" custLinFactNeighborY="-550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DE3304-E845-4B79-ABFF-F841DD17E5ED}" type="pres">
      <dgm:prSet presAssocID="{5937D2D7-6245-4E8C-B496-D5E767711364}" presName="rootConnector" presStyleLbl="node3" presStyleIdx="3" presStyleCnt="26"/>
      <dgm:spPr/>
      <dgm:t>
        <a:bodyPr/>
        <a:lstStyle/>
        <a:p>
          <a:endParaRPr lang="ru-RU"/>
        </a:p>
      </dgm:t>
    </dgm:pt>
    <dgm:pt modelId="{BEB192FD-4AC9-4BD2-BD15-942269BD8588}" type="pres">
      <dgm:prSet presAssocID="{5937D2D7-6245-4E8C-B496-D5E767711364}" presName="hierChild4" presStyleCnt="0"/>
      <dgm:spPr/>
    </dgm:pt>
    <dgm:pt modelId="{D3285A60-615C-44AB-9127-AFB2C2DD9CAE}" type="pres">
      <dgm:prSet presAssocID="{5937D2D7-6245-4E8C-B496-D5E767711364}" presName="hierChild5" presStyleCnt="0"/>
      <dgm:spPr/>
    </dgm:pt>
    <dgm:pt modelId="{221973B0-ECA4-4E31-BCC1-2EF4BD7E8E74}" type="pres">
      <dgm:prSet presAssocID="{3FC81C75-622E-4B95-AA92-4ABD8EAF0E11}" presName="Name37" presStyleLbl="parChTrans1D3" presStyleIdx="4" presStyleCnt="26"/>
      <dgm:spPr/>
      <dgm:t>
        <a:bodyPr/>
        <a:lstStyle/>
        <a:p>
          <a:endParaRPr lang="ru-RU"/>
        </a:p>
      </dgm:t>
    </dgm:pt>
    <dgm:pt modelId="{E565C7C6-7314-4F35-B6FD-CF34DA9122C4}" type="pres">
      <dgm:prSet presAssocID="{AB2FACBE-BAA0-496C-A32C-5669954F7E8B}" presName="hierRoot2" presStyleCnt="0">
        <dgm:presLayoutVars>
          <dgm:hierBranch val="init"/>
        </dgm:presLayoutVars>
      </dgm:prSet>
      <dgm:spPr/>
    </dgm:pt>
    <dgm:pt modelId="{63B5EA26-617F-41A9-B3F3-E89AE2FD76D8}" type="pres">
      <dgm:prSet presAssocID="{AB2FACBE-BAA0-496C-A32C-5669954F7E8B}" presName="rootComposite" presStyleCnt="0"/>
      <dgm:spPr/>
    </dgm:pt>
    <dgm:pt modelId="{2CE737FF-05D2-4E85-BDD0-91B0F11C2B5C}" type="pres">
      <dgm:prSet presAssocID="{AB2FACBE-BAA0-496C-A32C-5669954F7E8B}" presName="rootText" presStyleLbl="node3" presStyleIdx="4" presStyleCnt="26" custScaleX="36072" custScaleY="70618" custLinFactY="-21826" custLinFactNeighborX="-7299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4BC67B-929C-4C59-BF9F-C200A1FDFA14}" type="pres">
      <dgm:prSet presAssocID="{AB2FACBE-BAA0-496C-A32C-5669954F7E8B}" presName="rootConnector" presStyleLbl="node3" presStyleIdx="4" presStyleCnt="26"/>
      <dgm:spPr/>
      <dgm:t>
        <a:bodyPr/>
        <a:lstStyle/>
        <a:p>
          <a:endParaRPr lang="ru-RU"/>
        </a:p>
      </dgm:t>
    </dgm:pt>
    <dgm:pt modelId="{15AFEB7C-1C07-4D7E-9B8F-9018D3F255A2}" type="pres">
      <dgm:prSet presAssocID="{AB2FACBE-BAA0-496C-A32C-5669954F7E8B}" presName="hierChild4" presStyleCnt="0"/>
      <dgm:spPr/>
    </dgm:pt>
    <dgm:pt modelId="{043AC053-AF81-4544-ABEB-4FDAB2BF69EE}" type="pres">
      <dgm:prSet presAssocID="{AB2FACBE-BAA0-496C-A32C-5669954F7E8B}" presName="hierChild5" presStyleCnt="0"/>
      <dgm:spPr/>
    </dgm:pt>
    <dgm:pt modelId="{60AF49A2-0468-435D-B7F8-679B93C4FE0B}" type="pres">
      <dgm:prSet presAssocID="{E73BA42A-3493-43C5-B5B5-854329DEC92D}" presName="Name37" presStyleLbl="parChTrans1D3" presStyleIdx="5" presStyleCnt="26"/>
      <dgm:spPr/>
      <dgm:t>
        <a:bodyPr/>
        <a:lstStyle/>
        <a:p>
          <a:endParaRPr lang="ru-RU"/>
        </a:p>
      </dgm:t>
    </dgm:pt>
    <dgm:pt modelId="{58F35CDC-6FE9-44FA-B2D7-50DCA764E527}" type="pres">
      <dgm:prSet presAssocID="{4CECFD2F-2E76-4849-8643-1CB3AAF27377}" presName="hierRoot2" presStyleCnt="0">
        <dgm:presLayoutVars>
          <dgm:hierBranch val="init"/>
        </dgm:presLayoutVars>
      </dgm:prSet>
      <dgm:spPr/>
    </dgm:pt>
    <dgm:pt modelId="{38841373-76BF-4E52-9832-508099274774}" type="pres">
      <dgm:prSet presAssocID="{4CECFD2F-2E76-4849-8643-1CB3AAF27377}" presName="rootComposite" presStyleCnt="0"/>
      <dgm:spPr/>
    </dgm:pt>
    <dgm:pt modelId="{0CBA4F57-AC08-402F-BAA3-B60725A3D2C4}" type="pres">
      <dgm:prSet presAssocID="{4CECFD2F-2E76-4849-8643-1CB3AAF27377}" presName="rootText" presStyleLbl="node3" presStyleIdx="5" presStyleCnt="26" custScaleX="36072" custScaleY="70618" custLinFactY="-88610" custLinFactNeighborX="-21436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CE9BE3-6C0F-4AA9-95AF-4E3BB79867B5}" type="pres">
      <dgm:prSet presAssocID="{4CECFD2F-2E76-4849-8643-1CB3AAF27377}" presName="rootConnector" presStyleLbl="node3" presStyleIdx="5" presStyleCnt="26"/>
      <dgm:spPr/>
      <dgm:t>
        <a:bodyPr/>
        <a:lstStyle/>
        <a:p>
          <a:endParaRPr lang="ru-RU"/>
        </a:p>
      </dgm:t>
    </dgm:pt>
    <dgm:pt modelId="{6E28A2CA-752A-4B93-8074-4BA4A775D0F7}" type="pres">
      <dgm:prSet presAssocID="{4CECFD2F-2E76-4849-8643-1CB3AAF27377}" presName="hierChild4" presStyleCnt="0"/>
      <dgm:spPr/>
    </dgm:pt>
    <dgm:pt modelId="{A0F06DE0-03A1-4A09-8B02-8B8A91009886}" type="pres">
      <dgm:prSet presAssocID="{4CECFD2F-2E76-4849-8643-1CB3AAF27377}" presName="hierChild5" presStyleCnt="0"/>
      <dgm:spPr/>
    </dgm:pt>
    <dgm:pt modelId="{5555AFBC-A657-4E77-B28D-62432CE4DB0F}" type="pres">
      <dgm:prSet presAssocID="{8395EC7E-CFCF-464F-BFC3-95738AB30D9B}" presName="hierChild5" presStyleCnt="0"/>
      <dgm:spPr/>
    </dgm:pt>
    <dgm:pt modelId="{63F40A19-BE90-4233-A34B-123A60393F2A}" type="pres">
      <dgm:prSet presAssocID="{7B7B9D40-CBF4-4B1F-87B3-8B772135FC77}" presName="Name37" presStyleLbl="parChTrans1D2" presStyleIdx="1" presStyleCnt="5" custSzX="753333" custSzY="73748"/>
      <dgm:spPr/>
      <dgm:t>
        <a:bodyPr/>
        <a:lstStyle/>
        <a:p>
          <a:endParaRPr lang="ru-RU"/>
        </a:p>
      </dgm:t>
    </dgm:pt>
    <dgm:pt modelId="{26284200-1852-432A-983E-4C79B309AD9E}" type="pres">
      <dgm:prSet presAssocID="{C7B81A84-C0F6-45FE-AEB7-1A749BFB52F2}" presName="hierRoot2" presStyleCnt="0">
        <dgm:presLayoutVars>
          <dgm:hierBranch val="init"/>
        </dgm:presLayoutVars>
      </dgm:prSet>
      <dgm:spPr/>
    </dgm:pt>
    <dgm:pt modelId="{D8185523-4E53-4F4C-9C8F-0553D690C5AD}" type="pres">
      <dgm:prSet presAssocID="{C7B81A84-C0F6-45FE-AEB7-1A749BFB52F2}" presName="rootComposite" presStyleCnt="0"/>
      <dgm:spPr/>
    </dgm:pt>
    <dgm:pt modelId="{E35E7700-0EC6-42DD-ADF7-79D0B4ADFBF5}" type="pres">
      <dgm:prSet presAssocID="{C7B81A84-C0F6-45FE-AEB7-1A749BFB52F2}" presName="rootText" presStyleLbl="node2" presStyleIdx="1" presStyleCnt="5" custScaleX="200572" custScaleY="223577" custLinFactY="56762" custLinFactNeighborX="-4565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AD3D80-8A53-4DFB-939B-B19560C8BE02}" type="pres">
      <dgm:prSet presAssocID="{C7B81A84-C0F6-45FE-AEB7-1A749BFB52F2}" presName="rootConnector" presStyleLbl="node2" presStyleIdx="1" presStyleCnt="5"/>
      <dgm:spPr/>
      <dgm:t>
        <a:bodyPr/>
        <a:lstStyle/>
        <a:p>
          <a:endParaRPr lang="ru-RU"/>
        </a:p>
      </dgm:t>
    </dgm:pt>
    <dgm:pt modelId="{F209AAC7-94F6-4B58-9B3D-47FF533D5A06}" type="pres">
      <dgm:prSet presAssocID="{C7B81A84-C0F6-45FE-AEB7-1A749BFB52F2}" presName="hierChild4" presStyleCnt="0"/>
      <dgm:spPr/>
    </dgm:pt>
    <dgm:pt modelId="{4EE213A6-1713-4A09-838F-E8AB8752F6E4}" type="pres">
      <dgm:prSet presAssocID="{925D2BF0-00E7-4ABA-814E-55733701B315}" presName="Name37" presStyleLbl="parChTrans1D3" presStyleIdx="6" presStyleCnt="26"/>
      <dgm:spPr/>
      <dgm:t>
        <a:bodyPr/>
        <a:lstStyle/>
        <a:p>
          <a:endParaRPr lang="ru-RU"/>
        </a:p>
      </dgm:t>
    </dgm:pt>
    <dgm:pt modelId="{5BBD3D28-292C-4250-888F-2FED4798CEEE}" type="pres">
      <dgm:prSet presAssocID="{2C0E4F31-A308-40B8-890B-DC5D9E39142A}" presName="hierRoot2" presStyleCnt="0">
        <dgm:presLayoutVars>
          <dgm:hierBranch val="init"/>
        </dgm:presLayoutVars>
      </dgm:prSet>
      <dgm:spPr/>
    </dgm:pt>
    <dgm:pt modelId="{DF44ED31-9938-4870-A964-322BB1CFE4F7}" type="pres">
      <dgm:prSet presAssocID="{2C0E4F31-A308-40B8-890B-DC5D9E39142A}" presName="rootComposite" presStyleCnt="0"/>
      <dgm:spPr/>
    </dgm:pt>
    <dgm:pt modelId="{3FDCE42A-9178-4731-B514-938457EB370A}" type="pres">
      <dgm:prSet presAssocID="{2C0E4F31-A308-40B8-890B-DC5D9E39142A}" presName="rootText" presStyleLbl="node3" presStyleIdx="6" presStyleCnt="26" custScaleX="31133" custScaleY="61044" custLinFactY="57210" custLinFactNeighborX="-55228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8031A4-5CFF-46F8-9DCA-32A937F1B408}" type="pres">
      <dgm:prSet presAssocID="{2C0E4F31-A308-40B8-890B-DC5D9E39142A}" presName="rootConnector" presStyleLbl="node3" presStyleIdx="6" presStyleCnt="26"/>
      <dgm:spPr/>
      <dgm:t>
        <a:bodyPr/>
        <a:lstStyle/>
        <a:p>
          <a:endParaRPr lang="ru-RU"/>
        </a:p>
      </dgm:t>
    </dgm:pt>
    <dgm:pt modelId="{131E8C71-99EC-47E2-96E2-A47A1F045158}" type="pres">
      <dgm:prSet presAssocID="{2C0E4F31-A308-40B8-890B-DC5D9E39142A}" presName="hierChild4" presStyleCnt="0"/>
      <dgm:spPr/>
    </dgm:pt>
    <dgm:pt modelId="{BDA22265-BA7C-4960-A447-B817AC8535CC}" type="pres">
      <dgm:prSet presAssocID="{2C0E4F31-A308-40B8-890B-DC5D9E39142A}" presName="hierChild5" presStyleCnt="0"/>
      <dgm:spPr/>
    </dgm:pt>
    <dgm:pt modelId="{430F76EC-6060-4F2A-8AC3-B28C293C77BB}" type="pres">
      <dgm:prSet presAssocID="{D9218102-41CD-43F9-BEE1-2DE5DF54BD31}" presName="Name37" presStyleLbl="parChTrans1D3" presStyleIdx="7" presStyleCnt="26"/>
      <dgm:spPr/>
      <dgm:t>
        <a:bodyPr/>
        <a:lstStyle/>
        <a:p>
          <a:endParaRPr lang="ru-RU"/>
        </a:p>
      </dgm:t>
    </dgm:pt>
    <dgm:pt modelId="{4B598DC6-04FA-4180-B057-0B38B1ADA1D2}" type="pres">
      <dgm:prSet presAssocID="{3421BE0E-330B-4055-B44E-C754818B85A8}" presName="hierRoot2" presStyleCnt="0">
        <dgm:presLayoutVars>
          <dgm:hierBranch val="init"/>
        </dgm:presLayoutVars>
      </dgm:prSet>
      <dgm:spPr/>
    </dgm:pt>
    <dgm:pt modelId="{8AE80FC8-DD31-4BBE-8C93-A8F41698F0A6}" type="pres">
      <dgm:prSet presAssocID="{3421BE0E-330B-4055-B44E-C754818B85A8}" presName="rootComposite" presStyleCnt="0"/>
      <dgm:spPr/>
    </dgm:pt>
    <dgm:pt modelId="{F365DBF6-3BF0-412C-AF32-7349E118AC24}" type="pres">
      <dgm:prSet presAssocID="{3421BE0E-330B-4055-B44E-C754818B85A8}" presName="rootText" presStyleLbl="node3" presStyleIdx="7" presStyleCnt="26" custScaleX="31133" custScaleY="61044" custLinFactY="33935" custLinFactNeighborX="-53682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0C5FF7-7A12-48FC-9DB8-59D3B8F540BE}" type="pres">
      <dgm:prSet presAssocID="{3421BE0E-330B-4055-B44E-C754818B85A8}" presName="rootConnector" presStyleLbl="node3" presStyleIdx="7" presStyleCnt="26"/>
      <dgm:spPr/>
      <dgm:t>
        <a:bodyPr/>
        <a:lstStyle/>
        <a:p>
          <a:endParaRPr lang="ru-RU"/>
        </a:p>
      </dgm:t>
    </dgm:pt>
    <dgm:pt modelId="{E414CF77-DFFE-480E-BA16-75F305F5B452}" type="pres">
      <dgm:prSet presAssocID="{3421BE0E-330B-4055-B44E-C754818B85A8}" presName="hierChild4" presStyleCnt="0"/>
      <dgm:spPr/>
    </dgm:pt>
    <dgm:pt modelId="{AD5E059F-ED8B-4CBB-A4F5-3FB7849A6DC9}" type="pres">
      <dgm:prSet presAssocID="{3421BE0E-330B-4055-B44E-C754818B85A8}" presName="hierChild5" presStyleCnt="0"/>
      <dgm:spPr/>
    </dgm:pt>
    <dgm:pt modelId="{FAE1F171-5A5B-4F9D-8BB9-DDF1AC6E0C7C}" type="pres">
      <dgm:prSet presAssocID="{8B056315-0FA9-4B38-BAA5-632AD0B1AE80}" presName="Name37" presStyleLbl="parChTrans1D3" presStyleIdx="8" presStyleCnt="26"/>
      <dgm:spPr/>
      <dgm:t>
        <a:bodyPr/>
        <a:lstStyle/>
        <a:p>
          <a:endParaRPr lang="ru-RU"/>
        </a:p>
      </dgm:t>
    </dgm:pt>
    <dgm:pt modelId="{586A82F8-4581-497F-A7ED-850558D4A2F6}" type="pres">
      <dgm:prSet presAssocID="{E60E7196-6EE2-490B-845A-E2CA263211CB}" presName="hierRoot2" presStyleCnt="0">
        <dgm:presLayoutVars>
          <dgm:hierBranch val="init"/>
        </dgm:presLayoutVars>
      </dgm:prSet>
      <dgm:spPr/>
    </dgm:pt>
    <dgm:pt modelId="{16A3BFB2-B47D-4524-9129-622703149592}" type="pres">
      <dgm:prSet presAssocID="{E60E7196-6EE2-490B-845A-E2CA263211CB}" presName="rootComposite" presStyleCnt="0"/>
      <dgm:spPr/>
    </dgm:pt>
    <dgm:pt modelId="{E6FA0561-60C7-48FB-8588-358BBE7EA1D9}" type="pres">
      <dgm:prSet presAssocID="{E60E7196-6EE2-490B-845A-E2CA263211CB}" presName="rootText" presStyleLbl="node3" presStyleIdx="8" presStyleCnt="26" custScaleX="31133" custScaleY="61044" custLinFactY="11100" custLinFactNeighborX="-53682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BBC82D-697A-4356-895C-7D5E120BFADA}" type="pres">
      <dgm:prSet presAssocID="{E60E7196-6EE2-490B-845A-E2CA263211CB}" presName="rootConnector" presStyleLbl="node3" presStyleIdx="8" presStyleCnt="26"/>
      <dgm:spPr/>
      <dgm:t>
        <a:bodyPr/>
        <a:lstStyle/>
        <a:p>
          <a:endParaRPr lang="ru-RU"/>
        </a:p>
      </dgm:t>
    </dgm:pt>
    <dgm:pt modelId="{6C88D061-274C-4636-A66B-1F6A09AA59D6}" type="pres">
      <dgm:prSet presAssocID="{E60E7196-6EE2-490B-845A-E2CA263211CB}" presName="hierChild4" presStyleCnt="0"/>
      <dgm:spPr/>
    </dgm:pt>
    <dgm:pt modelId="{7517BD72-A496-4572-A0B4-0283DB55746C}" type="pres">
      <dgm:prSet presAssocID="{E60E7196-6EE2-490B-845A-E2CA263211CB}" presName="hierChild5" presStyleCnt="0"/>
      <dgm:spPr/>
    </dgm:pt>
    <dgm:pt modelId="{03485C14-6901-4B11-B0F2-39F768604578}" type="pres">
      <dgm:prSet presAssocID="{C7B81A84-C0F6-45FE-AEB7-1A749BFB52F2}" presName="hierChild5" presStyleCnt="0"/>
      <dgm:spPr/>
    </dgm:pt>
    <dgm:pt modelId="{AED7CC6C-718A-4041-BD72-1004E973ABAE}" type="pres">
      <dgm:prSet presAssocID="{B60F989D-F2B3-41EA-83EC-69D3459B0237}" presName="Name37" presStyleLbl="parChTrans1D2" presStyleIdx="2" presStyleCnt="5" custSzX="753333" custSzY="73748"/>
      <dgm:spPr/>
      <dgm:t>
        <a:bodyPr/>
        <a:lstStyle/>
        <a:p>
          <a:endParaRPr lang="ru-RU"/>
        </a:p>
      </dgm:t>
    </dgm:pt>
    <dgm:pt modelId="{5896F213-3552-4BEF-A538-6BE8C8577F2F}" type="pres">
      <dgm:prSet presAssocID="{9A1F9CA5-58B3-44DD-8771-FCDD0F3207C0}" presName="hierRoot2" presStyleCnt="0">
        <dgm:presLayoutVars>
          <dgm:hierBranch val="init"/>
        </dgm:presLayoutVars>
      </dgm:prSet>
      <dgm:spPr/>
    </dgm:pt>
    <dgm:pt modelId="{08E25D51-6734-4334-ACFC-3F623E815AE8}" type="pres">
      <dgm:prSet presAssocID="{9A1F9CA5-58B3-44DD-8771-FCDD0F3207C0}" presName="rootComposite" presStyleCnt="0"/>
      <dgm:spPr/>
    </dgm:pt>
    <dgm:pt modelId="{FB8BAADF-12E6-4BDD-B36E-6F953ED199F9}" type="pres">
      <dgm:prSet presAssocID="{9A1F9CA5-58B3-44DD-8771-FCDD0F3207C0}" presName="rootText" presStyleLbl="node2" presStyleIdx="2" presStyleCnt="5" custScaleX="250706" custScaleY="223577" custLinFactY="56762" custLinFactNeighborX="-2319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B774B2-5B26-4CBC-A95C-389385D06184}" type="pres">
      <dgm:prSet presAssocID="{9A1F9CA5-58B3-44DD-8771-FCDD0F3207C0}" presName="rootConnector" presStyleLbl="node2" presStyleIdx="2" presStyleCnt="5"/>
      <dgm:spPr/>
      <dgm:t>
        <a:bodyPr/>
        <a:lstStyle/>
        <a:p>
          <a:endParaRPr lang="ru-RU"/>
        </a:p>
      </dgm:t>
    </dgm:pt>
    <dgm:pt modelId="{BA1A25BB-0AC5-48DD-931B-2D4B908F3F36}" type="pres">
      <dgm:prSet presAssocID="{9A1F9CA5-58B3-44DD-8771-FCDD0F3207C0}" presName="hierChild4" presStyleCnt="0"/>
      <dgm:spPr/>
    </dgm:pt>
    <dgm:pt modelId="{D805F2CA-D981-4A5E-B0C1-B0B6D8914C55}" type="pres">
      <dgm:prSet presAssocID="{CF412034-BA5E-4F08-917D-496598FB5B65}" presName="Name37" presStyleLbl="parChTrans1D3" presStyleIdx="9" presStyleCnt="26"/>
      <dgm:spPr/>
      <dgm:t>
        <a:bodyPr/>
        <a:lstStyle/>
        <a:p>
          <a:endParaRPr lang="ru-RU"/>
        </a:p>
      </dgm:t>
    </dgm:pt>
    <dgm:pt modelId="{B2A84B81-D110-44A2-B654-75EA354DCC38}" type="pres">
      <dgm:prSet presAssocID="{C21C85E1-93D0-4381-919F-7C6C135C13A7}" presName="hierRoot2" presStyleCnt="0">
        <dgm:presLayoutVars>
          <dgm:hierBranch val="init"/>
        </dgm:presLayoutVars>
      </dgm:prSet>
      <dgm:spPr/>
    </dgm:pt>
    <dgm:pt modelId="{D4816A76-B59F-461F-BD27-1BF73B57D87E}" type="pres">
      <dgm:prSet presAssocID="{C21C85E1-93D0-4381-919F-7C6C135C13A7}" presName="rootComposite" presStyleCnt="0"/>
      <dgm:spPr/>
    </dgm:pt>
    <dgm:pt modelId="{E77C3F3D-6674-4794-8A43-E51CB3A3FC5D}" type="pres">
      <dgm:prSet presAssocID="{C21C85E1-93D0-4381-919F-7C6C135C13A7}" presName="rootText" presStyleLbl="node3" presStyleIdx="9" presStyleCnt="26" custScaleX="35805" custScaleY="73689" custLinFactY="38535" custLinFactNeighborX="-227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AFA583-F2D1-44CA-85D6-F3763EAF3E14}" type="pres">
      <dgm:prSet presAssocID="{C21C85E1-93D0-4381-919F-7C6C135C13A7}" presName="rootConnector" presStyleLbl="node3" presStyleIdx="9" presStyleCnt="26"/>
      <dgm:spPr/>
      <dgm:t>
        <a:bodyPr/>
        <a:lstStyle/>
        <a:p>
          <a:endParaRPr lang="ru-RU"/>
        </a:p>
      </dgm:t>
    </dgm:pt>
    <dgm:pt modelId="{56B36EE3-5897-45C1-B461-E15F79CD1A9F}" type="pres">
      <dgm:prSet presAssocID="{C21C85E1-93D0-4381-919F-7C6C135C13A7}" presName="hierChild4" presStyleCnt="0"/>
      <dgm:spPr/>
    </dgm:pt>
    <dgm:pt modelId="{618992E4-7CE4-4712-9CB7-355E66E2FE15}" type="pres">
      <dgm:prSet presAssocID="{C21C85E1-93D0-4381-919F-7C6C135C13A7}" presName="hierChild5" presStyleCnt="0"/>
      <dgm:spPr/>
    </dgm:pt>
    <dgm:pt modelId="{C2DD3C47-4874-48B2-8CE9-D7997FB6A015}" type="pres">
      <dgm:prSet presAssocID="{BE23C29E-9A9A-414A-BFE4-C34B527E90D1}" presName="Name37" presStyleLbl="parChTrans1D3" presStyleIdx="10" presStyleCnt="26"/>
      <dgm:spPr/>
      <dgm:t>
        <a:bodyPr/>
        <a:lstStyle/>
        <a:p>
          <a:endParaRPr lang="ru-RU"/>
        </a:p>
      </dgm:t>
    </dgm:pt>
    <dgm:pt modelId="{B5A31219-A0B8-4E64-9290-409459FACE85}" type="pres">
      <dgm:prSet presAssocID="{CEAC8FB2-DDCC-41BA-96E2-7118433F885D}" presName="hierRoot2" presStyleCnt="0">
        <dgm:presLayoutVars>
          <dgm:hierBranch val="init"/>
        </dgm:presLayoutVars>
      </dgm:prSet>
      <dgm:spPr/>
    </dgm:pt>
    <dgm:pt modelId="{EDA6137A-033E-4AB5-BF89-9A5D4BBFD213}" type="pres">
      <dgm:prSet presAssocID="{CEAC8FB2-DDCC-41BA-96E2-7118433F885D}" presName="rootComposite" presStyleCnt="0"/>
      <dgm:spPr/>
    </dgm:pt>
    <dgm:pt modelId="{35B388A0-9205-48AE-902E-7BC5371672D5}" type="pres">
      <dgm:prSet presAssocID="{CEAC8FB2-DDCC-41BA-96E2-7118433F885D}" presName="rootText" presStyleLbl="node3" presStyleIdx="10" presStyleCnt="26" custScaleX="37860" custScaleY="66740" custLinFactNeighborX="42136" custLinFactNeighborY="754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BFD2B4-D061-4D2F-A195-F36F9B9F982E}" type="pres">
      <dgm:prSet presAssocID="{CEAC8FB2-DDCC-41BA-96E2-7118433F885D}" presName="rootConnector" presStyleLbl="node3" presStyleIdx="10" presStyleCnt="26"/>
      <dgm:spPr/>
      <dgm:t>
        <a:bodyPr/>
        <a:lstStyle/>
        <a:p>
          <a:endParaRPr lang="ru-RU"/>
        </a:p>
      </dgm:t>
    </dgm:pt>
    <dgm:pt modelId="{4973273D-7AAA-4746-9AE6-7176BD979842}" type="pres">
      <dgm:prSet presAssocID="{CEAC8FB2-DDCC-41BA-96E2-7118433F885D}" presName="hierChild4" presStyleCnt="0"/>
      <dgm:spPr/>
    </dgm:pt>
    <dgm:pt modelId="{0C2A8C10-A6CA-489F-854D-425E7F1A714C}" type="pres">
      <dgm:prSet presAssocID="{CEAC8FB2-DDCC-41BA-96E2-7118433F885D}" presName="hierChild5" presStyleCnt="0"/>
      <dgm:spPr/>
    </dgm:pt>
    <dgm:pt modelId="{913F5D01-8A40-4315-AD61-33141C4ED2F7}" type="pres">
      <dgm:prSet presAssocID="{29E3064E-21DF-4E12-8596-25E7C0DAC7A7}" presName="Name37" presStyleLbl="parChTrans1D3" presStyleIdx="11" presStyleCnt="26"/>
      <dgm:spPr/>
      <dgm:t>
        <a:bodyPr/>
        <a:lstStyle/>
        <a:p>
          <a:endParaRPr lang="ru-RU"/>
        </a:p>
      </dgm:t>
    </dgm:pt>
    <dgm:pt modelId="{8C2C91B7-F8EA-4F3F-9ABC-82F51DF2393C}" type="pres">
      <dgm:prSet presAssocID="{F1C6D2AB-0717-4EE7-B9E0-DBE2497F895C}" presName="hierRoot2" presStyleCnt="0">
        <dgm:presLayoutVars>
          <dgm:hierBranch val="init"/>
        </dgm:presLayoutVars>
      </dgm:prSet>
      <dgm:spPr/>
    </dgm:pt>
    <dgm:pt modelId="{AB4DEDDF-1EF0-4563-AF8E-2E73C75477C1}" type="pres">
      <dgm:prSet presAssocID="{F1C6D2AB-0717-4EE7-B9E0-DBE2497F895C}" presName="rootComposite" presStyleCnt="0"/>
      <dgm:spPr/>
    </dgm:pt>
    <dgm:pt modelId="{AB9A4C8A-9679-48E1-8A30-4EC6F0E9BD9F}" type="pres">
      <dgm:prSet presAssocID="{F1C6D2AB-0717-4EE7-B9E0-DBE2497F895C}" presName="rootText" presStyleLbl="node3" presStyleIdx="11" presStyleCnt="26" custScaleX="37860" custScaleY="66740" custLinFactNeighborX="-2273" custLinFactNeighborY="198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2CC5E5-A2A3-464F-825F-AFBB3200A5CC}" type="pres">
      <dgm:prSet presAssocID="{F1C6D2AB-0717-4EE7-B9E0-DBE2497F895C}" presName="rootConnector" presStyleLbl="node3" presStyleIdx="11" presStyleCnt="26"/>
      <dgm:spPr/>
      <dgm:t>
        <a:bodyPr/>
        <a:lstStyle/>
        <a:p>
          <a:endParaRPr lang="ru-RU"/>
        </a:p>
      </dgm:t>
    </dgm:pt>
    <dgm:pt modelId="{E8FD26DC-A81E-4F52-A748-FA537DC55713}" type="pres">
      <dgm:prSet presAssocID="{F1C6D2AB-0717-4EE7-B9E0-DBE2497F895C}" presName="hierChild4" presStyleCnt="0"/>
      <dgm:spPr/>
    </dgm:pt>
    <dgm:pt modelId="{D0E26308-8D03-40AD-8516-F4DE0F6964C4}" type="pres">
      <dgm:prSet presAssocID="{F1C6D2AB-0717-4EE7-B9E0-DBE2497F895C}" presName="hierChild5" presStyleCnt="0"/>
      <dgm:spPr/>
    </dgm:pt>
    <dgm:pt modelId="{5E0FEFF8-ED8A-457E-B62B-4B4AA3933EFA}" type="pres">
      <dgm:prSet presAssocID="{AD9831C4-A011-4B4F-879F-BC7B5A56EF71}" presName="Name37" presStyleLbl="parChTrans1D3" presStyleIdx="12" presStyleCnt="26"/>
      <dgm:spPr/>
      <dgm:t>
        <a:bodyPr/>
        <a:lstStyle/>
        <a:p>
          <a:endParaRPr lang="ru-RU"/>
        </a:p>
      </dgm:t>
    </dgm:pt>
    <dgm:pt modelId="{E8BD31FF-5259-4C8A-8B38-EFAC2C9EDB81}" type="pres">
      <dgm:prSet presAssocID="{477FDD61-FFBC-4EFC-B5CC-B14323DBC1A0}" presName="hierRoot2" presStyleCnt="0">
        <dgm:presLayoutVars>
          <dgm:hierBranch val="init"/>
        </dgm:presLayoutVars>
      </dgm:prSet>
      <dgm:spPr/>
    </dgm:pt>
    <dgm:pt modelId="{35725C87-2D57-4E58-BF6D-823504E29AEC}" type="pres">
      <dgm:prSet presAssocID="{477FDD61-FFBC-4EFC-B5CC-B14323DBC1A0}" presName="rootComposite" presStyleCnt="0"/>
      <dgm:spPr/>
    </dgm:pt>
    <dgm:pt modelId="{D092206D-0DC1-4771-8B45-9DDD72A2F936}" type="pres">
      <dgm:prSet presAssocID="{477FDD61-FFBC-4EFC-B5CC-B14323DBC1A0}" presName="rootText" presStyleLbl="node3" presStyleIdx="12" presStyleCnt="26" custScaleX="37860" custScaleY="66740" custLinFactNeighborX="42136" custLinFactNeighborY="-388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DB6452-3B30-4BDA-9080-8AB6C6081319}" type="pres">
      <dgm:prSet presAssocID="{477FDD61-FFBC-4EFC-B5CC-B14323DBC1A0}" presName="rootConnector" presStyleLbl="node3" presStyleIdx="12" presStyleCnt="26"/>
      <dgm:spPr/>
      <dgm:t>
        <a:bodyPr/>
        <a:lstStyle/>
        <a:p>
          <a:endParaRPr lang="ru-RU"/>
        </a:p>
      </dgm:t>
    </dgm:pt>
    <dgm:pt modelId="{B96D8A3E-ECA2-4714-83A7-E1CDC3A3497B}" type="pres">
      <dgm:prSet presAssocID="{477FDD61-FFBC-4EFC-B5CC-B14323DBC1A0}" presName="hierChild4" presStyleCnt="0"/>
      <dgm:spPr/>
    </dgm:pt>
    <dgm:pt modelId="{015D43FB-2991-42B8-A0D7-10A31638F87C}" type="pres">
      <dgm:prSet presAssocID="{477FDD61-FFBC-4EFC-B5CC-B14323DBC1A0}" presName="hierChild5" presStyleCnt="0"/>
      <dgm:spPr/>
    </dgm:pt>
    <dgm:pt modelId="{EAA7EA47-F31D-45D3-9A30-13C909AB0CF2}" type="pres">
      <dgm:prSet presAssocID="{B3142950-5DB4-4D62-9B10-73BD6EDB3C81}" presName="Name37" presStyleLbl="parChTrans1D3" presStyleIdx="13" presStyleCnt="26"/>
      <dgm:spPr/>
      <dgm:t>
        <a:bodyPr/>
        <a:lstStyle/>
        <a:p>
          <a:endParaRPr lang="ru-RU"/>
        </a:p>
      </dgm:t>
    </dgm:pt>
    <dgm:pt modelId="{29B62E47-7238-4E12-8500-C79F37C74412}" type="pres">
      <dgm:prSet presAssocID="{F73A9451-6841-49BE-90C8-4973FEEBB17B}" presName="hierRoot2" presStyleCnt="0">
        <dgm:presLayoutVars>
          <dgm:hierBranch val="init"/>
        </dgm:presLayoutVars>
      </dgm:prSet>
      <dgm:spPr/>
    </dgm:pt>
    <dgm:pt modelId="{C5201706-BF4C-4923-A823-BB6996E09A56}" type="pres">
      <dgm:prSet presAssocID="{F73A9451-6841-49BE-90C8-4973FEEBB17B}" presName="rootComposite" presStyleCnt="0"/>
      <dgm:spPr/>
    </dgm:pt>
    <dgm:pt modelId="{7669B4AB-BA81-439D-A1E4-A431DED2A23E}" type="pres">
      <dgm:prSet presAssocID="{F73A9451-6841-49BE-90C8-4973FEEBB17B}" presName="rootText" presStyleLbl="node3" presStyleIdx="13" presStyleCnt="26" custScaleX="35092" custScaleY="65875" custLinFactNeighborX="2031" custLinFactNeighborY="-903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C6CF36-5616-4339-A1BE-74F3DBDCB76F}" type="pres">
      <dgm:prSet presAssocID="{F73A9451-6841-49BE-90C8-4973FEEBB17B}" presName="rootConnector" presStyleLbl="node3" presStyleIdx="13" presStyleCnt="26"/>
      <dgm:spPr/>
      <dgm:t>
        <a:bodyPr/>
        <a:lstStyle/>
        <a:p>
          <a:endParaRPr lang="ru-RU"/>
        </a:p>
      </dgm:t>
    </dgm:pt>
    <dgm:pt modelId="{F6BD77A1-66E7-48BB-97BF-F9D27A81896E}" type="pres">
      <dgm:prSet presAssocID="{F73A9451-6841-49BE-90C8-4973FEEBB17B}" presName="hierChild4" presStyleCnt="0"/>
      <dgm:spPr/>
    </dgm:pt>
    <dgm:pt modelId="{21CFE694-2326-4068-A7E8-BEFC0E687162}" type="pres">
      <dgm:prSet presAssocID="{F73A9451-6841-49BE-90C8-4973FEEBB17B}" presName="hierChild5" presStyleCnt="0"/>
      <dgm:spPr/>
    </dgm:pt>
    <dgm:pt modelId="{9F0BC044-6F68-4351-88E2-B70C1872C385}" type="pres">
      <dgm:prSet presAssocID="{9A1F9CA5-58B3-44DD-8771-FCDD0F3207C0}" presName="hierChild5" presStyleCnt="0"/>
      <dgm:spPr/>
    </dgm:pt>
    <dgm:pt modelId="{EC2FB14F-CD86-4AAF-B22E-435ABEBF2303}" type="pres">
      <dgm:prSet presAssocID="{46C9B7F1-EC97-4B8B-8711-20C1693BE549}" presName="Name37" presStyleLbl="parChTrans1D2" presStyleIdx="3" presStyleCnt="5" custSzX="2259999" custSzY="73748"/>
      <dgm:spPr/>
      <dgm:t>
        <a:bodyPr/>
        <a:lstStyle/>
        <a:p>
          <a:endParaRPr lang="ru-RU"/>
        </a:p>
      </dgm:t>
    </dgm:pt>
    <dgm:pt modelId="{9DE0FFA0-080E-4009-A367-0519E3818AA0}" type="pres">
      <dgm:prSet presAssocID="{CA214605-7A5A-46A6-A7FC-8705A734F0CE}" presName="hierRoot2" presStyleCnt="0">
        <dgm:presLayoutVars>
          <dgm:hierBranch val="init"/>
        </dgm:presLayoutVars>
      </dgm:prSet>
      <dgm:spPr/>
    </dgm:pt>
    <dgm:pt modelId="{2E01BEB7-13A2-4B79-9508-3411EA0D79DB}" type="pres">
      <dgm:prSet presAssocID="{CA214605-7A5A-46A6-A7FC-8705A734F0CE}" presName="rootComposite" presStyleCnt="0"/>
      <dgm:spPr/>
    </dgm:pt>
    <dgm:pt modelId="{63F338B5-9F27-44B5-9DD6-53453C17CF5F}" type="pres">
      <dgm:prSet presAssocID="{CA214605-7A5A-46A6-A7FC-8705A734F0CE}" presName="rootText" presStyleLbl="node2" presStyleIdx="3" presStyleCnt="5" custScaleX="176134" custScaleY="223577" custLinFactY="56762" custLinFactNeighborX="2345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A88D71-AC9D-4C11-B02F-F4C86EAE120E}" type="pres">
      <dgm:prSet presAssocID="{CA214605-7A5A-46A6-A7FC-8705A734F0CE}" presName="rootConnector" presStyleLbl="node2" presStyleIdx="3" presStyleCnt="5"/>
      <dgm:spPr/>
      <dgm:t>
        <a:bodyPr/>
        <a:lstStyle/>
        <a:p>
          <a:endParaRPr lang="ru-RU"/>
        </a:p>
      </dgm:t>
    </dgm:pt>
    <dgm:pt modelId="{8A143C89-0A1C-4F42-8E9F-F4D3E13C64F2}" type="pres">
      <dgm:prSet presAssocID="{CA214605-7A5A-46A6-A7FC-8705A734F0CE}" presName="hierChild4" presStyleCnt="0"/>
      <dgm:spPr/>
    </dgm:pt>
    <dgm:pt modelId="{E0CC74D0-9A56-4986-8200-4FB523385B53}" type="pres">
      <dgm:prSet presAssocID="{B58859D6-B55B-4455-A732-C0BA32BBA10D}" presName="Name37" presStyleLbl="parChTrans1D3" presStyleIdx="14" presStyleCnt="26"/>
      <dgm:spPr/>
      <dgm:t>
        <a:bodyPr/>
        <a:lstStyle/>
        <a:p>
          <a:endParaRPr lang="ru-RU"/>
        </a:p>
      </dgm:t>
    </dgm:pt>
    <dgm:pt modelId="{0785E0A5-14F3-4239-B39D-ED7BE1BD8DF9}" type="pres">
      <dgm:prSet presAssocID="{552C9A58-DD17-465C-9CE4-276B8E195704}" presName="hierRoot2" presStyleCnt="0">
        <dgm:presLayoutVars>
          <dgm:hierBranch val="init"/>
        </dgm:presLayoutVars>
      </dgm:prSet>
      <dgm:spPr/>
    </dgm:pt>
    <dgm:pt modelId="{085D72F8-9294-4D05-8C31-66CE8F27F29E}" type="pres">
      <dgm:prSet presAssocID="{552C9A58-DD17-465C-9CE4-276B8E195704}" presName="rootComposite" presStyleCnt="0"/>
      <dgm:spPr/>
    </dgm:pt>
    <dgm:pt modelId="{70D62B4C-4AC6-4444-B214-BB830E8FBF9E}" type="pres">
      <dgm:prSet presAssocID="{552C9A58-DD17-465C-9CE4-276B8E195704}" presName="rootText" presStyleLbl="node3" presStyleIdx="14" presStyleCnt="26" custScaleX="35747" custScaleY="63878" custLinFactY="35813" custLinFactNeighborX="1847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B13EF7-2306-4A84-9406-B0ECF694872C}" type="pres">
      <dgm:prSet presAssocID="{552C9A58-DD17-465C-9CE4-276B8E195704}" presName="rootConnector" presStyleLbl="node3" presStyleIdx="14" presStyleCnt="26"/>
      <dgm:spPr/>
      <dgm:t>
        <a:bodyPr/>
        <a:lstStyle/>
        <a:p>
          <a:endParaRPr lang="ru-RU"/>
        </a:p>
      </dgm:t>
    </dgm:pt>
    <dgm:pt modelId="{834F09B0-1BF1-4E91-9E00-B985879D9B88}" type="pres">
      <dgm:prSet presAssocID="{552C9A58-DD17-465C-9CE4-276B8E195704}" presName="hierChild4" presStyleCnt="0"/>
      <dgm:spPr/>
    </dgm:pt>
    <dgm:pt modelId="{F17978AA-5712-4123-B5EB-5D2BE1972315}" type="pres">
      <dgm:prSet presAssocID="{552C9A58-DD17-465C-9CE4-276B8E195704}" presName="hierChild5" presStyleCnt="0"/>
      <dgm:spPr/>
    </dgm:pt>
    <dgm:pt modelId="{456C3911-956F-413D-B638-6E06C99D79CD}" type="pres">
      <dgm:prSet presAssocID="{1E8AB190-13C0-446E-BB21-DF2F5B6B69C2}" presName="Name37" presStyleLbl="parChTrans1D3" presStyleIdx="15" presStyleCnt="26"/>
      <dgm:spPr/>
      <dgm:t>
        <a:bodyPr/>
        <a:lstStyle/>
        <a:p>
          <a:endParaRPr lang="ru-RU"/>
        </a:p>
      </dgm:t>
    </dgm:pt>
    <dgm:pt modelId="{0CC1CD70-C422-4FC0-A43E-0E608FEBBC4B}" type="pres">
      <dgm:prSet presAssocID="{78496285-F216-4DAD-9AB2-8F9117228F6B}" presName="hierRoot2" presStyleCnt="0">
        <dgm:presLayoutVars>
          <dgm:hierBranch val="init"/>
        </dgm:presLayoutVars>
      </dgm:prSet>
      <dgm:spPr/>
    </dgm:pt>
    <dgm:pt modelId="{D5FAC797-91AA-46E5-BAFC-67F80B048B58}" type="pres">
      <dgm:prSet presAssocID="{78496285-F216-4DAD-9AB2-8F9117228F6B}" presName="rootComposite" presStyleCnt="0"/>
      <dgm:spPr/>
    </dgm:pt>
    <dgm:pt modelId="{BA84700F-34C4-4A3D-84EE-10A16ADC1255}" type="pres">
      <dgm:prSet presAssocID="{78496285-F216-4DAD-9AB2-8F9117228F6B}" presName="rootText" presStyleLbl="node3" presStyleIdx="15" presStyleCnt="26" custScaleX="43093" custScaleY="68949" custLinFactNeighborX="67120" custLinFactNeighborY="761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F38689-8200-4CEC-A3F0-5B7B9DFFA33D}" type="pres">
      <dgm:prSet presAssocID="{78496285-F216-4DAD-9AB2-8F9117228F6B}" presName="rootConnector" presStyleLbl="node3" presStyleIdx="15" presStyleCnt="26"/>
      <dgm:spPr/>
      <dgm:t>
        <a:bodyPr/>
        <a:lstStyle/>
        <a:p>
          <a:endParaRPr lang="ru-RU"/>
        </a:p>
      </dgm:t>
    </dgm:pt>
    <dgm:pt modelId="{F45662F4-4E08-4ACC-A94C-47A81C0A1B7F}" type="pres">
      <dgm:prSet presAssocID="{78496285-F216-4DAD-9AB2-8F9117228F6B}" presName="hierChild4" presStyleCnt="0"/>
      <dgm:spPr/>
    </dgm:pt>
    <dgm:pt modelId="{827DF025-53F1-41E1-B2E3-FDB665F0C5C4}" type="pres">
      <dgm:prSet presAssocID="{78496285-F216-4DAD-9AB2-8F9117228F6B}" presName="hierChild5" presStyleCnt="0"/>
      <dgm:spPr/>
    </dgm:pt>
    <dgm:pt modelId="{7073BC90-241B-46B7-B5C1-490D16400C3E}" type="pres">
      <dgm:prSet presAssocID="{2746DFBE-BDA1-4EB6-9CC9-6A1679CEF3C8}" presName="Name37" presStyleLbl="parChTrans1D3" presStyleIdx="16" presStyleCnt="26"/>
      <dgm:spPr/>
      <dgm:t>
        <a:bodyPr/>
        <a:lstStyle/>
        <a:p>
          <a:endParaRPr lang="ru-RU"/>
        </a:p>
      </dgm:t>
    </dgm:pt>
    <dgm:pt modelId="{D4A8E362-0530-4684-8FEB-0E062F3A438A}" type="pres">
      <dgm:prSet presAssocID="{1F90C489-8E7B-4147-B65C-2C28392F4B2D}" presName="hierRoot2" presStyleCnt="0">
        <dgm:presLayoutVars>
          <dgm:hierBranch val="init"/>
        </dgm:presLayoutVars>
      </dgm:prSet>
      <dgm:spPr/>
    </dgm:pt>
    <dgm:pt modelId="{BD09D5E3-3FC0-4570-A0BF-E9ACF42EC386}" type="pres">
      <dgm:prSet presAssocID="{1F90C489-8E7B-4147-B65C-2C28392F4B2D}" presName="rootComposite" presStyleCnt="0"/>
      <dgm:spPr/>
    </dgm:pt>
    <dgm:pt modelId="{F50B6C57-EA2D-4B08-A41F-0CA0A3E41A5A}" type="pres">
      <dgm:prSet presAssocID="{1F90C489-8E7B-4147-B65C-2C28392F4B2D}" presName="rootText" presStyleLbl="node3" presStyleIdx="16" presStyleCnt="26" custScaleX="43093" custScaleY="68949" custLinFactNeighborX="13022" custLinFactNeighborY="193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4A7DE2-3880-462F-B137-BF296D2534A6}" type="pres">
      <dgm:prSet presAssocID="{1F90C489-8E7B-4147-B65C-2C28392F4B2D}" presName="rootConnector" presStyleLbl="node3" presStyleIdx="16" presStyleCnt="26"/>
      <dgm:spPr/>
      <dgm:t>
        <a:bodyPr/>
        <a:lstStyle/>
        <a:p>
          <a:endParaRPr lang="ru-RU"/>
        </a:p>
      </dgm:t>
    </dgm:pt>
    <dgm:pt modelId="{F32B98A0-F100-4B10-B120-89EE573E725E}" type="pres">
      <dgm:prSet presAssocID="{1F90C489-8E7B-4147-B65C-2C28392F4B2D}" presName="hierChild4" presStyleCnt="0"/>
      <dgm:spPr/>
    </dgm:pt>
    <dgm:pt modelId="{7DA87199-F356-452C-9CE5-E5DC389493B5}" type="pres">
      <dgm:prSet presAssocID="{1F90C489-8E7B-4147-B65C-2C28392F4B2D}" presName="hierChild5" presStyleCnt="0"/>
      <dgm:spPr/>
    </dgm:pt>
    <dgm:pt modelId="{029B7DB5-9461-4294-AA69-06FB65B0B9A6}" type="pres">
      <dgm:prSet presAssocID="{58922D51-719D-47BE-8B4C-90AFCE7B5940}" presName="Name37" presStyleLbl="parChTrans1D3" presStyleIdx="17" presStyleCnt="26"/>
      <dgm:spPr/>
      <dgm:t>
        <a:bodyPr/>
        <a:lstStyle/>
        <a:p>
          <a:endParaRPr lang="ru-RU"/>
        </a:p>
      </dgm:t>
    </dgm:pt>
    <dgm:pt modelId="{208E5B2D-AF2C-4ABA-8558-EB5DD95BC912}" type="pres">
      <dgm:prSet presAssocID="{794D8202-57BA-44C3-A74A-9295940DC63C}" presName="hierRoot2" presStyleCnt="0">
        <dgm:presLayoutVars>
          <dgm:hierBranch val="init"/>
        </dgm:presLayoutVars>
      </dgm:prSet>
      <dgm:spPr/>
    </dgm:pt>
    <dgm:pt modelId="{8303FE08-4221-4952-A932-B4F1A28019C0}" type="pres">
      <dgm:prSet presAssocID="{794D8202-57BA-44C3-A74A-9295940DC63C}" presName="rootComposite" presStyleCnt="0"/>
      <dgm:spPr/>
    </dgm:pt>
    <dgm:pt modelId="{A5B63358-9DF8-4497-A98B-C75FAF8FF5BA}" type="pres">
      <dgm:prSet presAssocID="{794D8202-57BA-44C3-A74A-9295940DC63C}" presName="rootText" presStyleLbl="node3" presStyleIdx="17" presStyleCnt="26" custScaleX="43093" custScaleY="68949" custLinFactNeighborX="73882" custLinFactNeighborY="-375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EF9D39-826E-4393-B51C-E6128C5CE518}" type="pres">
      <dgm:prSet presAssocID="{794D8202-57BA-44C3-A74A-9295940DC63C}" presName="rootConnector" presStyleLbl="node3" presStyleIdx="17" presStyleCnt="26"/>
      <dgm:spPr/>
      <dgm:t>
        <a:bodyPr/>
        <a:lstStyle/>
        <a:p>
          <a:endParaRPr lang="ru-RU"/>
        </a:p>
      </dgm:t>
    </dgm:pt>
    <dgm:pt modelId="{549120F6-8B65-4738-A909-CE86330EC348}" type="pres">
      <dgm:prSet presAssocID="{794D8202-57BA-44C3-A74A-9295940DC63C}" presName="hierChild4" presStyleCnt="0"/>
      <dgm:spPr/>
    </dgm:pt>
    <dgm:pt modelId="{41A1BBB4-A945-459A-90CF-0725F8001A71}" type="pres">
      <dgm:prSet presAssocID="{794D8202-57BA-44C3-A74A-9295940DC63C}" presName="hierChild5" presStyleCnt="0"/>
      <dgm:spPr/>
    </dgm:pt>
    <dgm:pt modelId="{41833986-9553-4A78-9078-B047AEF50F8A}" type="pres">
      <dgm:prSet presAssocID="{817D3FB2-A4E9-4075-876F-AD5BBFDEC3EF}" presName="Name37" presStyleLbl="parChTrans1D3" presStyleIdx="18" presStyleCnt="26"/>
      <dgm:spPr/>
      <dgm:t>
        <a:bodyPr/>
        <a:lstStyle/>
        <a:p>
          <a:endParaRPr lang="ru-RU"/>
        </a:p>
      </dgm:t>
    </dgm:pt>
    <dgm:pt modelId="{74CDAE69-754D-4B3A-8427-985239F55C47}" type="pres">
      <dgm:prSet presAssocID="{6DA6AF5E-36BC-4A57-9380-0202A627BBA2}" presName="hierRoot2" presStyleCnt="0">
        <dgm:presLayoutVars>
          <dgm:hierBranch val="init"/>
        </dgm:presLayoutVars>
      </dgm:prSet>
      <dgm:spPr/>
    </dgm:pt>
    <dgm:pt modelId="{EBF7D7AD-990D-4783-8C96-604D2980218A}" type="pres">
      <dgm:prSet presAssocID="{6DA6AF5E-36BC-4A57-9380-0202A627BBA2}" presName="rootComposite" presStyleCnt="0"/>
      <dgm:spPr/>
    </dgm:pt>
    <dgm:pt modelId="{F03D79ED-01F3-46A0-A5C2-FF377CC28511}" type="pres">
      <dgm:prSet presAssocID="{6DA6AF5E-36BC-4A57-9380-0202A627BBA2}" presName="rootText" presStyleLbl="node3" presStyleIdx="18" presStyleCnt="26" custScaleX="43093" custScaleY="68949" custLinFactNeighborX="19784" custLinFactNeighborY="-943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B2B2B9-50CF-446D-9362-158DE839F754}" type="pres">
      <dgm:prSet presAssocID="{6DA6AF5E-36BC-4A57-9380-0202A627BBA2}" presName="rootConnector" presStyleLbl="node3" presStyleIdx="18" presStyleCnt="26"/>
      <dgm:spPr/>
      <dgm:t>
        <a:bodyPr/>
        <a:lstStyle/>
        <a:p>
          <a:endParaRPr lang="ru-RU"/>
        </a:p>
      </dgm:t>
    </dgm:pt>
    <dgm:pt modelId="{DDFAD74B-0AEA-43EE-BCB6-CEE48BBC870D}" type="pres">
      <dgm:prSet presAssocID="{6DA6AF5E-36BC-4A57-9380-0202A627BBA2}" presName="hierChild4" presStyleCnt="0"/>
      <dgm:spPr/>
    </dgm:pt>
    <dgm:pt modelId="{B1EB13FF-99D9-46C9-B0F7-882AD41A5BC9}" type="pres">
      <dgm:prSet presAssocID="{6DA6AF5E-36BC-4A57-9380-0202A627BBA2}" presName="hierChild5" presStyleCnt="0"/>
      <dgm:spPr/>
    </dgm:pt>
    <dgm:pt modelId="{A888DCCD-2373-4CEF-BC4F-DDF4281F5BD8}" type="pres">
      <dgm:prSet presAssocID="{9D944F59-DAF2-4EDE-8E85-085E59806D57}" presName="Name37" presStyleLbl="parChTrans1D3" presStyleIdx="19" presStyleCnt="26"/>
      <dgm:spPr/>
      <dgm:t>
        <a:bodyPr/>
        <a:lstStyle/>
        <a:p>
          <a:endParaRPr lang="ru-RU"/>
        </a:p>
      </dgm:t>
    </dgm:pt>
    <dgm:pt modelId="{BE1E285D-0B61-4AEA-B7E5-E559F371CE77}" type="pres">
      <dgm:prSet presAssocID="{405ACE74-93B8-46CA-BA14-0F08B0F3A2C9}" presName="hierRoot2" presStyleCnt="0">
        <dgm:presLayoutVars>
          <dgm:hierBranch val="init"/>
        </dgm:presLayoutVars>
      </dgm:prSet>
      <dgm:spPr/>
    </dgm:pt>
    <dgm:pt modelId="{C0F70281-B753-4BB3-996F-826DD6A2999B}" type="pres">
      <dgm:prSet presAssocID="{405ACE74-93B8-46CA-BA14-0F08B0F3A2C9}" presName="rootComposite" presStyleCnt="0"/>
      <dgm:spPr/>
    </dgm:pt>
    <dgm:pt modelId="{8D04132B-1741-485F-AAE7-6CB6DDEC0D45}" type="pres">
      <dgm:prSet presAssocID="{405ACE74-93B8-46CA-BA14-0F08B0F3A2C9}" presName="rootText" presStyleLbl="node3" presStyleIdx="19" presStyleCnt="26" custScaleX="43093" custScaleY="68949" custLinFactY="-51238" custLinFactNeighborX="73882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A0E87D-E90F-4EEC-9EAA-1D17C6CC3347}" type="pres">
      <dgm:prSet presAssocID="{405ACE74-93B8-46CA-BA14-0F08B0F3A2C9}" presName="rootConnector" presStyleLbl="node3" presStyleIdx="19" presStyleCnt="26"/>
      <dgm:spPr/>
      <dgm:t>
        <a:bodyPr/>
        <a:lstStyle/>
        <a:p>
          <a:endParaRPr lang="ru-RU"/>
        </a:p>
      </dgm:t>
    </dgm:pt>
    <dgm:pt modelId="{E238BA9F-58BD-403F-AC2C-F7289C14D6DF}" type="pres">
      <dgm:prSet presAssocID="{405ACE74-93B8-46CA-BA14-0F08B0F3A2C9}" presName="hierChild4" presStyleCnt="0"/>
      <dgm:spPr/>
    </dgm:pt>
    <dgm:pt modelId="{2098AEC9-6189-4754-A160-EF6620AFFF59}" type="pres">
      <dgm:prSet presAssocID="{405ACE74-93B8-46CA-BA14-0F08B0F3A2C9}" presName="hierChild5" presStyleCnt="0"/>
      <dgm:spPr/>
    </dgm:pt>
    <dgm:pt modelId="{D5FA5B81-DC24-43B2-A081-3416C5CA0262}" type="pres">
      <dgm:prSet presAssocID="{4AFC9F41-A8E1-41B6-828F-1DA450BC794F}" presName="Name37" presStyleLbl="parChTrans1D3" presStyleIdx="20" presStyleCnt="26"/>
      <dgm:spPr/>
      <dgm:t>
        <a:bodyPr/>
        <a:lstStyle/>
        <a:p>
          <a:endParaRPr lang="ru-RU"/>
        </a:p>
      </dgm:t>
    </dgm:pt>
    <dgm:pt modelId="{F659434D-98B5-4B74-9BB9-EEFB96357EE7}" type="pres">
      <dgm:prSet presAssocID="{8C2F72C7-7ADC-4614-B73E-5FE00EE8C485}" presName="hierRoot2" presStyleCnt="0">
        <dgm:presLayoutVars>
          <dgm:hierBranch val="init"/>
        </dgm:presLayoutVars>
      </dgm:prSet>
      <dgm:spPr/>
    </dgm:pt>
    <dgm:pt modelId="{217714B0-1433-4ED2-98EC-D74E8C3ECFC0}" type="pres">
      <dgm:prSet presAssocID="{8C2F72C7-7ADC-4614-B73E-5FE00EE8C485}" presName="rootComposite" presStyleCnt="0"/>
      <dgm:spPr/>
    </dgm:pt>
    <dgm:pt modelId="{87902C37-ABDC-454C-81C8-496DD77EDEB3}" type="pres">
      <dgm:prSet presAssocID="{8C2F72C7-7ADC-4614-B73E-5FE00EE8C485}" presName="rootText" presStyleLbl="node3" presStyleIdx="20" presStyleCnt="26" custScaleX="43093" custScaleY="68949" custLinFactY="-100000" custLinFactNeighborX="19784" custLinFactNeighborY="-1080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776D88-78BD-40DF-B649-222331242794}" type="pres">
      <dgm:prSet presAssocID="{8C2F72C7-7ADC-4614-B73E-5FE00EE8C485}" presName="rootConnector" presStyleLbl="node3" presStyleIdx="20" presStyleCnt="26"/>
      <dgm:spPr/>
      <dgm:t>
        <a:bodyPr/>
        <a:lstStyle/>
        <a:p>
          <a:endParaRPr lang="ru-RU"/>
        </a:p>
      </dgm:t>
    </dgm:pt>
    <dgm:pt modelId="{BC239004-3968-4AF1-AA57-B47F5B7C61C2}" type="pres">
      <dgm:prSet presAssocID="{8C2F72C7-7ADC-4614-B73E-5FE00EE8C485}" presName="hierChild4" presStyleCnt="0"/>
      <dgm:spPr/>
    </dgm:pt>
    <dgm:pt modelId="{2337C973-B9A3-4995-AABC-B8CDB42D1882}" type="pres">
      <dgm:prSet presAssocID="{8C2F72C7-7ADC-4614-B73E-5FE00EE8C485}" presName="hierChild5" presStyleCnt="0"/>
      <dgm:spPr/>
    </dgm:pt>
    <dgm:pt modelId="{89E56E98-1111-4AC4-85E8-C574B935C05A}" type="pres">
      <dgm:prSet presAssocID="{F600B6E7-400A-40C1-8EC1-F2AEE4169798}" presName="Name37" presStyleLbl="parChTrans1D3" presStyleIdx="21" presStyleCnt="26"/>
      <dgm:spPr/>
      <dgm:t>
        <a:bodyPr/>
        <a:lstStyle/>
        <a:p>
          <a:endParaRPr lang="ru-RU"/>
        </a:p>
      </dgm:t>
    </dgm:pt>
    <dgm:pt modelId="{064CA9C9-D621-4A35-BC95-779311160761}" type="pres">
      <dgm:prSet presAssocID="{09D50D5E-2D48-466C-B867-F98FF7D45BC0}" presName="hierRoot2" presStyleCnt="0">
        <dgm:presLayoutVars>
          <dgm:hierBranch val="init"/>
        </dgm:presLayoutVars>
      </dgm:prSet>
      <dgm:spPr/>
    </dgm:pt>
    <dgm:pt modelId="{76A46F2F-5417-446D-B079-E11CB44D1D52}" type="pres">
      <dgm:prSet presAssocID="{09D50D5E-2D48-466C-B867-F98FF7D45BC0}" presName="rootComposite" presStyleCnt="0"/>
      <dgm:spPr/>
    </dgm:pt>
    <dgm:pt modelId="{85BCE05F-C0C6-420E-8CE2-79C5D93C6A63}" type="pres">
      <dgm:prSet presAssocID="{09D50D5E-2D48-466C-B867-F98FF7D45BC0}" presName="rootText" presStyleLbl="node3" presStyleIdx="21" presStyleCnt="26" custScaleX="35450" custScaleY="68347" custLinFactY="-100000" custLinFactNeighborX="73882" custLinFactNeighborY="-1649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A46A897-69DD-43DB-9944-C34ECA2BD8FE}" type="pres">
      <dgm:prSet presAssocID="{09D50D5E-2D48-466C-B867-F98FF7D45BC0}" presName="rootConnector" presStyleLbl="node3" presStyleIdx="21" presStyleCnt="26"/>
      <dgm:spPr/>
      <dgm:t>
        <a:bodyPr/>
        <a:lstStyle/>
        <a:p>
          <a:endParaRPr lang="ru-RU"/>
        </a:p>
      </dgm:t>
    </dgm:pt>
    <dgm:pt modelId="{B65120F6-0CBA-4291-A7D3-3695F2427DDF}" type="pres">
      <dgm:prSet presAssocID="{09D50D5E-2D48-466C-B867-F98FF7D45BC0}" presName="hierChild4" presStyleCnt="0"/>
      <dgm:spPr/>
    </dgm:pt>
    <dgm:pt modelId="{42A0633D-ABEC-4459-8C69-B3526C50DD0A}" type="pres">
      <dgm:prSet presAssocID="{09D50D5E-2D48-466C-B867-F98FF7D45BC0}" presName="hierChild5" presStyleCnt="0"/>
      <dgm:spPr/>
    </dgm:pt>
    <dgm:pt modelId="{F60BD07F-6C53-42E6-A4BF-E279B99E4C8B}" type="pres">
      <dgm:prSet presAssocID="{CA214605-7A5A-46A6-A7FC-8705A734F0CE}" presName="hierChild5" presStyleCnt="0"/>
      <dgm:spPr/>
    </dgm:pt>
    <dgm:pt modelId="{444C8C37-7DFF-4BF7-AFAF-7A464024A7E8}" type="pres">
      <dgm:prSet presAssocID="{3418BCB4-D5A9-4027-94A2-1CAFE17DED8A}" presName="Name37" presStyleLbl="parChTrans1D2" presStyleIdx="4" presStyleCnt="5"/>
      <dgm:spPr/>
      <dgm:t>
        <a:bodyPr/>
        <a:lstStyle/>
        <a:p>
          <a:endParaRPr lang="ru-RU"/>
        </a:p>
      </dgm:t>
    </dgm:pt>
    <dgm:pt modelId="{F4D9BF92-92C5-4CC0-B42C-01ACB56BDA63}" type="pres">
      <dgm:prSet presAssocID="{4632B8C8-124B-4427-9567-CE1D9DB0EF1B}" presName="hierRoot2" presStyleCnt="0">
        <dgm:presLayoutVars>
          <dgm:hierBranch val="init"/>
        </dgm:presLayoutVars>
      </dgm:prSet>
      <dgm:spPr/>
    </dgm:pt>
    <dgm:pt modelId="{F0D9B5EE-C862-48F2-9641-C23927921E0A}" type="pres">
      <dgm:prSet presAssocID="{4632B8C8-124B-4427-9567-CE1D9DB0EF1B}" presName="rootComposite" presStyleCnt="0"/>
      <dgm:spPr/>
    </dgm:pt>
    <dgm:pt modelId="{6A917D95-73B2-416E-B1DD-164979CA2B51}" type="pres">
      <dgm:prSet presAssocID="{4632B8C8-124B-4427-9567-CE1D9DB0EF1B}" presName="rootText" presStyleLbl="node2" presStyleIdx="4" presStyleCnt="5" custScaleX="172067" custScaleY="215008" custLinFactY="56762" custLinFactNeighborX="57872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A9DCAE-BBEA-4936-B2BD-683C2DCBE5A9}" type="pres">
      <dgm:prSet presAssocID="{4632B8C8-124B-4427-9567-CE1D9DB0EF1B}" presName="rootConnector" presStyleLbl="node2" presStyleIdx="4" presStyleCnt="5"/>
      <dgm:spPr/>
      <dgm:t>
        <a:bodyPr/>
        <a:lstStyle/>
        <a:p>
          <a:endParaRPr lang="ru-RU"/>
        </a:p>
      </dgm:t>
    </dgm:pt>
    <dgm:pt modelId="{36831F30-7161-4E02-9642-95FF1A7AB359}" type="pres">
      <dgm:prSet presAssocID="{4632B8C8-124B-4427-9567-CE1D9DB0EF1B}" presName="hierChild4" presStyleCnt="0"/>
      <dgm:spPr/>
    </dgm:pt>
    <dgm:pt modelId="{D247DA83-27B7-4152-AE37-1373C58B8E47}" type="pres">
      <dgm:prSet presAssocID="{CDDBEBC1-0DAE-447D-95C5-86A72B77F401}" presName="Name37" presStyleLbl="parChTrans1D3" presStyleIdx="22" presStyleCnt="26"/>
      <dgm:spPr/>
      <dgm:t>
        <a:bodyPr/>
        <a:lstStyle/>
        <a:p>
          <a:endParaRPr lang="ru-RU"/>
        </a:p>
      </dgm:t>
    </dgm:pt>
    <dgm:pt modelId="{495C862A-00A6-4820-9B02-C8473F97964A}" type="pres">
      <dgm:prSet presAssocID="{41974448-738C-4D76-BCEA-6E2D6574EB93}" presName="hierRoot2" presStyleCnt="0">
        <dgm:presLayoutVars>
          <dgm:hierBranch val="init"/>
        </dgm:presLayoutVars>
      </dgm:prSet>
      <dgm:spPr/>
    </dgm:pt>
    <dgm:pt modelId="{FA872734-7B38-40C9-B93A-FADE1721D343}" type="pres">
      <dgm:prSet presAssocID="{41974448-738C-4D76-BCEA-6E2D6574EB93}" presName="rootComposite" presStyleCnt="0"/>
      <dgm:spPr/>
    </dgm:pt>
    <dgm:pt modelId="{601164AA-48EA-43EE-A7F1-755CD93DD911}" type="pres">
      <dgm:prSet presAssocID="{41974448-738C-4D76-BCEA-6E2D6574EB93}" presName="rootText" presStyleLbl="node3" presStyleIdx="22" presStyleCnt="26" custScaleX="45903" custScaleY="72952" custLinFactY="50043" custLinFactNeighborX="46819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56FF9D-4747-4773-8793-945D14C9DCD5}" type="pres">
      <dgm:prSet presAssocID="{41974448-738C-4D76-BCEA-6E2D6574EB93}" presName="rootConnector" presStyleLbl="node3" presStyleIdx="22" presStyleCnt="26"/>
      <dgm:spPr/>
      <dgm:t>
        <a:bodyPr/>
        <a:lstStyle/>
        <a:p>
          <a:endParaRPr lang="ru-RU"/>
        </a:p>
      </dgm:t>
    </dgm:pt>
    <dgm:pt modelId="{72B9CE02-7E61-4D0E-8693-2BE7FC0A22D7}" type="pres">
      <dgm:prSet presAssocID="{41974448-738C-4D76-BCEA-6E2D6574EB93}" presName="hierChild4" presStyleCnt="0"/>
      <dgm:spPr/>
    </dgm:pt>
    <dgm:pt modelId="{08671B6B-652D-409A-B0E0-54E427270E48}" type="pres">
      <dgm:prSet presAssocID="{41974448-738C-4D76-BCEA-6E2D6574EB93}" presName="hierChild5" presStyleCnt="0"/>
      <dgm:spPr/>
    </dgm:pt>
    <dgm:pt modelId="{3BBD8296-1CAF-4256-804D-47CE110DD10F}" type="pres">
      <dgm:prSet presAssocID="{0181B3F2-36C3-4B73-BBCA-30F2F56433C5}" presName="Name37" presStyleLbl="parChTrans1D3" presStyleIdx="23" presStyleCnt="26"/>
      <dgm:spPr/>
      <dgm:t>
        <a:bodyPr/>
        <a:lstStyle/>
        <a:p>
          <a:endParaRPr lang="ru-RU"/>
        </a:p>
      </dgm:t>
    </dgm:pt>
    <dgm:pt modelId="{293BC9E0-3CC4-4919-B6F4-C6CB435286A8}" type="pres">
      <dgm:prSet presAssocID="{111972AB-7A8D-44C3-8983-1B513A6F8B6C}" presName="hierRoot2" presStyleCnt="0">
        <dgm:presLayoutVars>
          <dgm:hierBranch val="init"/>
        </dgm:presLayoutVars>
      </dgm:prSet>
      <dgm:spPr/>
    </dgm:pt>
    <dgm:pt modelId="{2C6E6B6B-D362-4CBA-B749-1FC4DF33DBC8}" type="pres">
      <dgm:prSet presAssocID="{111972AB-7A8D-44C3-8983-1B513A6F8B6C}" presName="rootComposite" presStyleCnt="0"/>
      <dgm:spPr/>
    </dgm:pt>
    <dgm:pt modelId="{ED03086C-CF5B-4D53-A462-611211310C9A}" type="pres">
      <dgm:prSet presAssocID="{111972AB-7A8D-44C3-8983-1B513A6F8B6C}" presName="rootText" presStyleLbl="node3" presStyleIdx="23" presStyleCnt="26" custScaleX="45903" custScaleY="72952" custLinFactX="916" custLinFactY="2712" custLinFactNeighborX="10000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BDD0C6-D24F-4CD4-ADFE-27D9B0EE76CD}" type="pres">
      <dgm:prSet presAssocID="{111972AB-7A8D-44C3-8983-1B513A6F8B6C}" presName="rootConnector" presStyleLbl="node3" presStyleIdx="23" presStyleCnt="26"/>
      <dgm:spPr/>
      <dgm:t>
        <a:bodyPr/>
        <a:lstStyle/>
        <a:p>
          <a:endParaRPr lang="ru-RU"/>
        </a:p>
      </dgm:t>
    </dgm:pt>
    <dgm:pt modelId="{169F599D-A4EF-4A24-8818-AAF82B5BE788}" type="pres">
      <dgm:prSet presAssocID="{111972AB-7A8D-44C3-8983-1B513A6F8B6C}" presName="hierChild4" presStyleCnt="0"/>
      <dgm:spPr/>
    </dgm:pt>
    <dgm:pt modelId="{AA95EA51-1E70-4620-BB09-D896974B4472}" type="pres">
      <dgm:prSet presAssocID="{111972AB-7A8D-44C3-8983-1B513A6F8B6C}" presName="hierChild5" presStyleCnt="0"/>
      <dgm:spPr/>
    </dgm:pt>
    <dgm:pt modelId="{8280ADD7-20EA-43B0-BC80-9DBF35B8205A}" type="pres">
      <dgm:prSet presAssocID="{277681DB-D0CD-4A98-A28D-7ACCBB045155}" presName="Name37" presStyleLbl="parChTrans1D3" presStyleIdx="24" presStyleCnt="26"/>
      <dgm:spPr/>
      <dgm:t>
        <a:bodyPr/>
        <a:lstStyle/>
        <a:p>
          <a:endParaRPr lang="ru-RU"/>
        </a:p>
      </dgm:t>
    </dgm:pt>
    <dgm:pt modelId="{BD14E9A2-6A3F-4396-A85D-EC0E4D4D0871}" type="pres">
      <dgm:prSet presAssocID="{925541F5-3ADE-4BDB-B861-B666FC1ACC65}" presName="hierRoot2" presStyleCnt="0">
        <dgm:presLayoutVars>
          <dgm:hierBranch val="init"/>
        </dgm:presLayoutVars>
      </dgm:prSet>
      <dgm:spPr/>
    </dgm:pt>
    <dgm:pt modelId="{9209E135-F526-4B30-9A2F-72113C2A6CBF}" type="pres">
      <dgm:prSet presAssocID="{925541F5-3ADE-4BDB-B861-B666FC1ACC65}" presName="rootComposite" presStyleCnt="0"/>
      <dgm:spPr/>
    </dgm:pt>
    <dgm:pt modelId="{ED675745-5495-4C81-A3A7-67AF97FE033D}" type="pres">
      <dgm:prSet presAssocID="{925541F5-3ADE-4BDB-B861-B666FC1ACC65}" presName="rootText" presStyleLbl="node3" presStyleIdx="24" presStyleCnt="26" custScaleX="45903" custScaleY="72952" custLinFactNeighborX="46819" custLinFactNeighborY="418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8229F8-9C8C-43DD-8724-4D66F28A79FC}" type="pres">
      <dgm:prSet presAssocID="{925541F5-3ADE-4BDB-B861-B666FC1ACC65}" presName="rootConnector" presStyleLbl="node3" presStyleIdx="24" presStyleCnt="26"/>
      <dgm:spPr/>
      <dgm:t>
        <a:bodyPr/>
        <a:lstStyle/>
        <a:p>
          <a:endParaRPr lang="ru-RU"/>
        </a:p>
      </dgm:t>
    </dgm:pt>
    <dgm:pt modelId="{72F90960-01AE-4200-9493-50CCA8DB0C48}" type="pres">
      <dgm:prSet presAssocID="{925541F5-3ADE-4BDB-B861-B666FC1ACC65}" presName="hierChild4" presStyleCnt="0"/>
      <dgm:spPr/>
    </dgm:pt>
    <dgm:pt modelId="{A9E7A939-924D-4B9D-B403-533E8DA4D06B}" type="pres">
      <dgm:prSet presAssocID="{925541F5-3ADE-4BDB-B861-B666FC1ACC65}" presName="hierChild5" presStyleCnt="0"/>
      <dgm:spPr/>
    </dgm:pt>
    <dgm:pt modelId="{261BC51D-0026-4C8B-958F-FE5A45543A47}" type="pres">
      <dgm:prSet presAssocID="{8DD391F0-B909-44E2-B843-B42181C25C4C}" presName="Name37" presStyleLbl="parChTrans1D3" presStyleIdx="25" presStyleCnt="26"/>
      <dgm:spPr/>
      <dgm:t>
        <a:bodyPr/>
        <a:lstStyle/>
        <a:p>
          <a:endParaRPr lang="ru-RU"/>
        </a:p>
      </dgm:t>
    </dgm:pt>
    <dgm:pt modelId="{965D6B11-3642-4E8E-BD22-5B1855957F5C}" type="pres">
      <dgm:prSet presAssocID="{991D7C68-D790-488E-AEB9-3D5A007F8581}" presName="hierRoot2" presStyleCnt="0">
        <dgm:presLayoutVars>
          <dgm:hierBranch val="init"/>
        </dgm:presLayoutVars>
      </dgm:prSet>
      <dgm:spPr/>
    </dgm:pt>
    <dgm:pt modelId="{20CE107B-145E-46FD-A378-93DB148248F1}" type="pres">
      <dgm:prSet presAssocID="{991D7C68-D790-488E-AEB9-3D5A007F8581}" presName="rootComposite" presStyleCnt="0"/>
      <dgm:spPr/>
    </dgm:pt>
    <dgm:pt modelId="{63C9B435-8ECB-4061-B95B-76F7AD8F193D}" type="pres">
      <dgm:prSet presAssocID="{991D7C68-D790-488E-AEB9-3D5A007F8581}" presName="rootText" presStyleLbl="node3" presStyleIdx="25" presStyleCnt="26" custScaleX="45903" custScaleY="72952" custLinFactX="916" custLinFactNeighborX="100000" custLinFactNeighborY="-189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8FB400-B602-4C06-84A9-A386F26CD340}" type="pres">
      <dgm:prSet presAssocID="{991D7C68-D790-488E-AEB9-3D5A007F8581}" presName="rootConnector" presStyleLbl="node3" presStyleIdx="25" presStyleCnt="26"/>
      <dgm:spPr/>
      <dgm:t>
        <a:bodyPr/>
        <a:lstStyle/>
        <a:p>
          <a:endParaRPr lang="ru-RU"/>
        </a:p>
      </dgm:t>
    </dgm:pt>
    <dgm:pt modelId="{A4851F7D-7917-4EB9-B2C3-D5311AB40DDE}" type="pres">
      <dgm:prSet presAssocID="{991D7C68-D790-488E-AEB9-3D5A007F8581}" presName="hierChild4" presStyleCnt="0"/>
      <dgm:spPr/>
    </dgm:pt>
    <dgm:pt modelId="{F67EDA8D-A17B-4372-BDF0-FF802DBABABA}" type="pres">
      <dgm:prSet presAssocID="{991D7C68-D790-488E-AEB9-3D5A007F8581}" presName="hierChild5" presStyleCnt="0"/>
      <dgm:spPr/>
    </dgm:pt>
    <dgm:pt modelId="{472AB6AA-ABDD-45C1-BCC3-5147C9F46D30}" type="pres">
      <dgm:prSet presAssocID="{4632B8C8-124B-4427-9567-CE1D9DB0EF1B}" presName="hierChild5" presStyleCnt="0"/>
      <dgm:spPr/>
    </dgm:pt>
    <dgm:pt modelId="{8789F2B0-1848-453B-AD52-2E777D39DF23}" type="pres">
      <dgm:prSet presAssocID="{46C93C30-82C8-449D-A573-4652F6555CFA}" presName="hierChild3" presStyleCnt="0"/>
      <dgm:spPr/>
    </dgm:pt>
  </dgm:ptLst>
  <dgm:cxnLst>
    <dgm:cxn modelId="{31387480-4D0A-4E58-BB3B-21F0E7EF5282}" srcId="{9A1F9CA5-58B3-44DD-8771-FCDD0F3207C0}" destId="{CEAC8FB2-DDCC-41BA-96E2-7118433F885D}" srcOrd="1" destOrd="0" parTransId="{BE23C29E-9A9A-414A-BFE4-C34B527E90D1}" sibTransId="{8D1D398A-8943-4FA6-ABBB-9EA67D45BEB6}"/>
    <dgm:cxn modelId="{89FF135A-4F28-42E1-8AA2-0DBFA1150CAE}" type="presOf" srcId="{405ACE74-93B8-46CA-BA14-0F08B0F3A2C9}" destId="{8D04132B-1741-485F-AAE7-6CB6DDEC0D45}" srcOrd="0" destOrd="0" presId="urn:microsoft.com/office/officeart/2005/8/layout/orgChart1"/>
    <dgm:cxn modelId="{4244D37E-E1C9-4256-AD85-7AC9D45B6E4B}" type="presOf" srcId="{3418BCB4-D5A9-4027-94A2-1CAFE17DED8A}" destId="{444C8C37-7DFF-4BF7-AFAF-7A464024A7E8}" srcOrd="0" destOrd="0" presId="urn:microsoft.com/office/officeart/2005/8/layout/orgChart1"/>
    <dgm:cxn modelId="{C75ABD35-391A-4B7B-A31E-4C9581D9609A}" type="presOf" srcId="{5937D2D7-6245-4E8C-B496-D5E767711364}" destId="{89DE3304-E845-4B79-ABFF-F841DD17E5ED}" srcOrd="1" destOrd="0" presId="urn:microsoft.com/office/officeart/2005/8/layout/orgChart1"/>
    <dgm:cxn modelId="{FC03A35A-4D3B-414B-942F-8BB2624A73E5}" type="presOf" srcId="{CF412034-BA5E-4F08-917D-496598FB5B65}" destId="{D805F2CA-D981-4A5E-B0C1-B0B6D8914C55}" srcOrd="0" destOrd="0" presId="urn:microsoft.com/office/officeart/2005/8/layout/orgChart1"/>
    <dgm:cxn modelId="{4AA1A327-6DCF-4472-BA88-E94B6843C580}" type="presOf" srcId="{93D603F6-0478-45A8-BB59-0D2458E89B3D}" destId="{CB7C0751-69B6-4040-BA60-C176ACB75508}" srcOrd="0" destOrd="0" presId="urn:microsoft.com/office/officeart/2005/8/layout/orgChart1"/>
    <dgm:cxn modelId="{68EEFF21-200D-4559-BBCC-B46E75C92741}" type="presOf" srcId="{817D3FB2-A4E9-4075-876F-AD5BBFDEC3EF}" destId="{41833986-9553-4A78-9078-B047AEF50F8A}" srcOrd="0" destOrd="0" presId="urn:microsoft.com/office/officeart/2005/8/layout/orgChart1"/>
    <dgm:cxn modelId="{00072C38-9D45-458B-9B9A-321E41EF16FA}" srcId="{CA214605-7A5A-46A6-A7FC-8705A734F0CE}" destId="{09D50D5E-2D48-466C-B867-F98FF7D45BC0}" srcOrd="7" destOrd="0" parTransId="{F600B6E7-400A-40C1-8EC1-F2AEE4169798}" sibTransId="{B59FC2A5-CB57-44D5-B4F9-168419CC4A23}"/>
    <dgm:cxn modelId="{5A97F3BF-BEE3-4194-A08E-EAAABE8B1E08}" srcId="{9A1F9CA5-58B3-44DD-8771-FCDD0F3207C0}" destId="{F1C6D2AB-0717-4EE7-B9E0-DBE2497F895C}" srcOrd="2" destOrd="0" parTransId="{29E3064E-21DF-4E12-8596-25E7C0DAC7A7}" sibTransId="{B78C6B97-902F-4651-899D-FA5ACF2CDF41}"/>
    <dgm:cxn modelId="{8269C851-9F3A-460B-9CFF-76C652B76211}" type="presOf" srcId="{0181B3F2-36C3-4B73-BBCA-30F2F56433C5}" destId="{3BBD8296-1CAF-4256-804D-47CE110DD10F}" srcOrd="0" destOrd="0" presId="urn:microsoft.com/office/officeart/2005/8/layout/orgChart1"/>
    <dgm:cxn modelId="{03DC8CFD-7C59-40A6-925E-F0079B806515}" type="presOf" srcId="{277681DB-D0CD-4A98-A28D-7ACCBB045155}" destId="{8280ADD7-20EA-43B0-BC80-9DBF35B8205A}" srcOrd="0" destOrd="0" presId="urn:microsoft.com/office/officeart/2005/8/layout/orgChart1"/>
    <dgm:cxn modelId="{4761F55E-7B40-47B6-BAEE-3AE381FBFA20}" srcId="{9A1F9CA5-58B3-44DD-8771-FCDD0F3207C0}" destId="{C21C85E1-93D0-4381-919F-7C6C135C13A7}" srcOrd="0" destOrd="0" parTransId="{CF412034-BA5E-4F08-917D-496598FB5B65}" sibTransId="{E12C9DB8-366F-49A1-BEBF-D708C8DAE00E}"/>
    <dgm:cxn modelId="{D5B9ECEE-BA4A-41C3-9ADC-8D15CE49C65A}" type="presOf" srcId="{BB0F73FD-876F-4689-A17D-22FD644BEC87}" destId="{D716E9FA-36F3-497A-8250-A7E15FFA39D2}" srcOrd="0" destOrd="0" presId="urn:microsoft.com/office/officeart/2005/8/layout/orgChart1"/>
    <dgm:cxn modelId="{D26279CF-E91B-4659-92C5-EE9EC60C50C9}" type="presOf" srcId="{552C9A58-DD17-465C-9CE4-276B8E195704}" destId="{D6B13EF7-2306-4A84-9406-B0ECF694872C}" srcOrd="1" destOrd="0" presId="urn:microsoft.com/office/officeart/2005/8/layout/orgChart1"/>
    <dgm:cxn modelId="{A0871783-E066-4968-9215-FA457F9EC6B3}" srcId="{46C93C30-82C8-449D-A573-4652F6555CFA}" destId="{C7B81A84-C0F6-45FE-AEB7-1A749BFB52F2}" srcOrd="1" destOrd="0" parTransId="{7B7B9D40-CBF4-4B1F-87B3-8B772135FC77}" sibTransId="{68D6533B-4BBC-4234-BCEF-BF0FF4A2E7D6}"/>
    <dgm:cxn modelId="{8532974E-ADD5-4984-AB58-8CAE9A809EBA}" type="presOf" srcId="{D9218102-41CD-43F9-BEE1-2DE5DF54BD31}" destId="{430F76EC-6060-4F2A-8AC3-B28C293C77BB}" srcOrd="0" destOrd="0" presId="urn:microsoft.com/office/officeart/2005/8/layout/orgChart1"/>
    <dgm:cxn modelId="{A08A15A9-C330-4F27-893B-48D09BD8464B}" type="presOf" srcId="{46C93C30-82C8-449D-A573-4652F6555CFA}" destId="{DB6375F0-657B-42A2-8734-E7DFA04BB210}" srcOrd="0" destOrd="0" presId="urn:microsoft.com/office/officeart/2005/8/layout/orgChart1"/>
    <dgm:cxn modelId="{D8D0E284-E573-4163-8166-8C051F38BDF9}" type="presOf" srcId="{F600B6E7-400A-40C1-8EC1-F2AEE4169798}" destId="{89E56E98-1111-4AC4-85E8-C574B935C05A}" srcOrd="0" destOrd="0" presId="urn:microsoft.com/office/officeart/2005/8/layout/orgChart1"/>
    <dgm:cxn modelId="{2A3A80C6-C952-4C0F-B6D6-E3C8E33973F8}" type="presOf" srcId="{9BBC2F25-7518-43C2-9521-AC4FD04E6154}" destId="{E147A71E-A80A-4102-B36E-A23B25DE0D40}" srcOrd="0" destOrd="0" presId="urn:microsoft.com/office/officeart/2005/8/layout/orgChart1"/>
    <dgm:cxn modelId="{4447DFC2-D258-46F6-80B6-28AB811D4871}" srcId="{9A1F9CA5-58B3-44DD-8771-FCDD0F3207C0}" destId="{477FDD61-FFBC-4EFC-B5CC-B14323DBC1A0}" srcOrd="3" destOrd="0" parTransId="{AD9831C4-A011-4B4F-879F-BC7B5A56EF71}" sibTransId="{E130D2F4-395D-43C1-8E55-19190BC8BB74}"/>
    <dgm:cxn modelId="{211B7800-9201-4D73-B522-FD8F2BDA6959}" type="presOf" srcId="{5F074200-A7D2-4E41-A1F0-1E45E3F2D3F5}" destId="{18F75645-DC69-47D4-8060-43D7DBC23687}" srcOrd="0" destOrd="0" presId="urn:microsoft.com/office/officeart/2005/8/layout/orgChart1"/>
    <dgm:cxn modelId="{1CE49A8E-3714-4D40-B847-E9E3131DD9B1}" type="presOf" srcId="{46C93C30-82C8-449D-A573-4652F6555CFA}" destId="{DB19260D-B472-4E5E-99D7-860FF3366DC9}" srcOrd="1" destOrd="0" presId="urn:microsoft.com/office/officeart/2005/8/layout/orgChart1"/>
    <dgm:cxn modelId="{318796A4-28D0-4E00-8776-D7D0AF5520F8}" type="presOf" srcId="{B60F989D-F2B3-41EA-83EC-69D3459B0237}" destId="{AED7CC6C-718A-4041-BD72-1004E973ABAE}" srcOrd="0" destOrd="0" presId="urn:microsoft.com/office/officeart/2005/8/layout/orgChart1"/>
    <dgm:cxn modelId="{2FA15889-95A4-4F72-804E-1F090BAC4725}" type="presOf" srcId="{552C9A58-DD17-465C-9CE4-276B8E195704}" destId="{70D62B4C-4AC6-4444-B214-BB830E8FBF9E}" srcOrd="0" destOrd="0" presId="urn:microsoft.com/office/officeart/2005/8/layout/orgChart1"/>
    <dgm:cxn modelId="{69CAC740-14B0-4B1C-83D6-BC0B71951B3E}" type="presOf" srcId="{4632B8C8-124B-4427-9567-CE1D9DB0EF1B}" destId="{CCA9DCAE-BBEA-4936-B2BD-683C2DCBE5A9}" srcOrd="1" destOrd="0" presId="urn:microsoft.com/office/officeart/2005/8/layout/orgChart1"/>
    <dgm:cxn modelId="{17302E0D-0733-4224-A048-D9F8B590ED5B}" srcId="{4632B8C8-124B-4427-9567-CE1D9DB0EF1B}" destId="{41974448-738C-4D76-BCEA-6E2D6574EB93}" srcOrd="0" destOrd="0" parTransId="{CDDBEBC1-0DAE-447D-95C5-86A72B77F401}" sibTransId="{3BAA1685-883E-4C85-A624-FF4930412755}"/>
    <dgm:cxn modelId="{69567E7F-2FFD-415D-A6FD-44580A07EFA3}" srcId="{8395EC7E-CFCF-464F-BFC3-95738AB30D9B}" destId="{5937D2D7-6245-4E8C-B496-D5E767711364}" srcOrd="3" destOrd="0" parTransId="{548DFFFC-131B-44A4-9E8E-9623E104E632}" sibTransId="{78DC16C5-4F48-4EFF-BF1B-2D2CF51C7D77}"/>
    <dgm:cxn modelId="{C6ED6DAB-4580-4345-A5D0-C87CA8F10A92}" type="presOf" srcId="{B7F33404-7B53-47B4-9263-280C578DAED0}" destId="{70D300F4-228D-448C-B538-B339EF9B2735}" srcOrd="0" destOrd="0" presId="urn:microsoft.com/office/officeart/2005/8/layout/orgChart1"/>
    <dgm:cxn modelId="{4AB77B95-130F-481F-8EFA-710CE59357AC}" type="presOf" srcId="{1F90C489-8E7B-4147-B65C-2C28392F4B2D}" destId="{724A7DE2-3880-462F-B137-BF296D2534A6}" srcOrd="1" destOrd="0" presId="urn:microsoft.com/office/officeart/2005/8/layout/orgChart1"/>
    <dgm:cxn modelId="{80A4DA40-9519-461A-8930-B05795DF8E55}" srcId="{CA214605-7A5A-46A6-A7FC-8705A734F0CE}" destId="{78496285-F216-4DAD-9AB2-8F9117228F6B}" srcOrd="1" destOrd="0" parTransId="{1E8AB190-13C0-446E-BB21-DF2F5B6B69C2}" sibTransId="{120777C4-BEF9-4780-922F-D7C3011EC61F}"/>
    <dgm:cxn modelId="{26B5A844-FD65-4952-80D5-8D4055CFF821}" type="presOf" srcId="{CA214605-7A5A-46A6-A7FC-8705A734F0CE}" destId="{63F338B5-9F27-44B5-9DD6-53453C17CF5F}" srcOrd="0" destOrd="0" presId="urn:microsoft.com/office/officeart/2005/8/layout/orgChart1"/>
    <dgm:cxn modelId="{75B8FE70-1A07-4565-AB8E-AC416A8D6ABC}" type="presOf" srcId="{1F90C489-8E7B-4147-B65C-2C28392F4B2D}" destId="{F50B6C57-EA2D-4B08-A41F-0CA0A3E41A5A}" srcOrd="0" destOrd="0" presId="urn:microsoft.com/office/officeart/2005/8/layout/orgChart1"/>
    <dgm:cxn modelId="{0AE0F036-2F11-4E0D-9E32-0272EE82D80A}" srcId="{C7B81A84-C0F6-45FE-AEB7-1A749BFB52F2}" destId="{3421BE0E-330B-4055-B44E-C754818B85A8}" srcOrd="1" destOrd="0" parTransId="{D9218102-41CD-43F9-BEE1-2DE5DF54BD31}" sibTransId="{1ABB461F-E0C4-4D45-AA82-52DA4E7573AB}"/>
    <dgm:cxn modelId="{857221B4-A469-4302-BBBF-DEA457878388}" type="presOf" srcId="{925D2BF0-00E7-4ABA-814E-55733701B315}" destId="{4EE213A6-1713-4A09-838F-E8AB8752F6E4}" srcOrd="0" destOrd="0" presId="urn:microsoft.com/office/officeart/2005/8/layout/orgChart1"/>
    <dgm:cxn modelId="{2C8BB543-B652-4742-9264-A565D8F625BA}" type="presOf" srcId="{78496285-F216-4DAD-9AB2-8F9117228F6B}" destId="{63F38689-8200-4CEC-A3F0-5B7B9DFFA33D}" srcOrd="1" destOrd="0" presId="urn:microsoft.com/office/officeart/2005/8/layout/orgChart1"/>
    <dgm:cxn modelId="{67A77654-1E05-4CCF-AA14-3D8A6164D56F}" type="presOf" srcId="{991D7C68-D790-488E-AEB9-3D5A007F8581}" destId="{848FB400-B602-4C06-84A9-A386F26CD340}" srcOrd="1" destOrd="0" presId="urn:microsoft.com/office/officeart/2005/8/layout/orgChart1"/>
    <dgm:cxn modelId="{741A705F-C43C-48C4-AC24-3322887DA5DA}" type="presOf" srcId="{925541F5-3ADE-4BDB-B861-B666FC1ACC65}" destId="{988229F8-9C8C-43DD-8724-4D66F28A79FC}" srcOrd="1" destOrd="0" presId="urn:microsoft.com/office/officeart/2005/8/layout/orgChart1"/>
    <dgm:cxn modelId="{C9BE7FFB-ACFE-4B1D-AE8D-FC7DB7520BE7}" type="presOf" srcId="{9D944F59-DAF2-4EDE-8E85-085E59806D57}" destId="{A888DCCD-2373-4CEF-BC4F-DDF4281F5BD8}" srcOrd="0" destOrd="0" presId="urn:microsoft.com/office/officeart/2005/8/layout/orgChart1"/>
    <dgm:cxn modelId="{9A139A2B-EC40-4F0A-B191-B2DC746ACADE}" srcId="{C7B81A84-C0F6-45FE-AEB7-1A749BFB52F2}" destId="{E60E7196-6EE2-490B-845A-E2CA263211CB}" srcOrd="2" destOrd="0" parTransId="{8B056315-0FA9-4B38-BAA5-632AD0B1AE80}" sibTransId="{D8610B52-1A0B-4128-9D76-93852FEC85BE}"/>
    <dgm:cxn modelId="{274D2FA6-CEC0-4E2A-AF4E-E9717744F78E}" srcId="{CA214605-7A5A-46A6-A7FC-8705A734F0CE}" destId="{8C2F72C7-7ADC-4614-B73E-5FE00EE8C485}" srcOrd="6" destOrd="0" parTransId="{4AFC9F41-A8E1-41B6-828F-1DA450BC794F}" sibTransId="{F5B77222-6A4A-41D9-9DD7-3918BEC85C91}"/>
    <dgm:cxn modelId="{04F4A1D1-2FF8-4857-96BA-EB4CE40A2D4E}" srcId="{9A1F9CA5-58B3-44DD-8771-FCDD0F3207C0}" destId="{F73A9451-6841-49BE-90C8-4973FEEBB17B}" srcOrd="4" destOrd="0" parTransId="{B3142950-5DB4-4D62-9B10-73BD6EDB3C81}" sibTransId="{836B613A-203C-49C5-800E-B1FC9568AC15}"/>
    <dgm:cxn modelId="{1140EB00-50CB-4757-A83F-B84E40E4FA71}" type="presOf" srcId="{93D603F6-0478-45A8-BB59-0D2458E89B3D}" destId="{371B4011-971B-4379-AC23-73AA9001E7C3}" srcOrd="1" destOrd="0" presId="urn:microsoft.com/office/officeart/2005/8/layout/orgChart1"/>
    <dgm:cxn modelId="{F0C9ADD7-0DE9-4380-9281-F8D6AC622228}" type="presOf" srcId="{9A1F9CA5-58B3-44DD-8771-FCDD0F3207C0}" destId="{FB8BAADF-12E6-4BDD-B36E-6F953ED199F9}" srcOrd="0" destOrd="0" presId="urn:microsoft.com/office/officeart/2005/8/layout/orgChart1"/>
    <dgm:cxn modelId="{A634586A-637A-4BE0-8B99-D4EEC8ED53EB}" type="presOf" srcId="{41974448-738C-4D76-BCEA-6E2D6574EB93}" destId="{601164AA-48EA-43EE-A7F1-755CD93DD911}" srcOrd="0" destOrd="0" presId="urn:microsoft.com/office/officeart/2005/8/layout/orgChart1"/>
    <dgm:cxn modelId="{1C05229D-DDF0-4229-8F17-B28E7CC0154D}" srcId="{CA214605-7A5A-46A6-A7FC-8705A734F0CE}" destId="{1F90C489-8E7B-4147-B65C-2C28392F4B2D}" srcOrd="2" destOrd="0" parTransId="{2746DFBE-BDA1-4EB6-9CC9-6A1679CEF3C8}" sibTransId="{45B11738-ED9F-47CA-B3F4-929487DB2644}"/>
    <dgm:cxn modelId="{84DC341C-FBFB-4DDF-B892-72EC98AFA6A5}" type="presOf" srcId="{477FDD61-FFBC-4EFC-B5CC-B14323DBC1A0}" destId="{BFDB6452-3B30-4BDA-9080-8AB6C6081319}" srcOrd="1" destOrd="0" presId="urn:microsoft.com/office/officeart/2005/8/layout/orgChart1"/>
    <dgm:cxn modelId="{8897C500-92C7-4B24-B9E9-D22C6D516C24}" type="presOf" srcId="{2746DFBE-BDA1-4EB6-9CC9-6A1679CEF3C8}" destId="{7073BC90-241B-46B7-B5C1-490D16400C3E}" srcOrd="0" destOrd="0" presId="urn:microsoft.com/office/officeart/2005/8/layout/orgChart1"/>
    <dgm:cxn modelId="{E0D66B07-6C80-4603-ADB4-0FB5BCA259A5}" type="presOf" srcId="{F73A9451-6841-49BE-90C8-4973FEEBB17B}" destId="{37C6CF36-5616-4339-A1BE-74F3DBDCB76F}" srcOrd="1" destOrd="0" presId="urn:microsoft.com/office/officeart/2005/8/layout/orgChart1"/>
    <dgm:cxn modelId="{5871D548-09F3-4D71-8CA0-8CC767B1A3C8}" type="presOf" srcId="{7B7B9D40-CBF4-4B1F-87B3-8B772135FC77}" destId="{63F40A19-BE90-4233-A34B-123A60393F2A}" srcOrd="0" destOrd="0" presId="urn:microsoft.com/office/officeart/2005/8/layout/orgChart1"/>
    <dgm:cxn modelId="{C0685D7D-3A35-44C8-8591-DE1AC6EDA833}" srcId="{8395EC7E-CFCF-464F-BFC3-95738AB30D9B}" destId="{9BBC2F25-7518-43C2-9521-AC4FD04E6154}" srcOrd="2" destOrd="0" parTransId="{BB0F73FD-876F-4689-A17D-22FD644BEC87}" sibTransId="{80C92208-A342-4F9A-8B4E-79212DEED900}"/>
    <dgm:cxn modelId="{18432154-F321-4F1D-951E-5B78DCC21E1F}" type="presOf" srcId="{3FC81C75-622E-4B95-AA92-4ABD8EAF0E11}" destId="{221973B0-ECA4-4E31-BCC1-2EF4BD7E8E74}" srcOrd="0" destOrd="0" presId="urn:microsoft.com/office/officeart/2005/8/layout/orgChart1"/>
    <dgm:cxn modelId="{D47CF67B-8557-43FE-B326-348239E132BA}" type="presOf" srcId="{1E8AB190-13C0-446E-BB21-DF2F5B6B69C2}" destId="{456C3911-956F-413D-B638-6E06C99D79CD}" srcOrd="0" destOrd="0" presId="urn:microsoft.com/office/officeart/2005/8/layout/orgChart1"/>
    <dgm:cxn modelId="{838F028B-F043-4112-93AD-34DDCC552E48}" type="presOf" srcId="{5937D2D7-6245-4E8C-B496-D5E767711364}" destId="{5E2991C3-9450-4585-9D3D-C5E1D709E19A}" srcOrd="0" destOrd="0" presId="urn:microsoft.com/office/officeart/2005/8/layout/orgChart1"/>
    <dgm:cxn modelId="{9D4C3CB0-A15E-4411-92BA-B70C764F2D11}" type="presOf" srcId="{09D50D5E-2D48-466C-B867-F98FF7D45BC0}" destId="{0A46A897-69DD-43DB-9944-C34ECA2BD8FE}" srcOrd="1" destOrd="0" presId="urn:microsoft.com/office/officeart/2005/8/layout/orgChart1"/>
    <dgm:cxn modelId="{00F8FE86-C526-491E-97E7-4609863EB34B}" type="presOf" srcId="{3CB64F9C-B6BA-4D84-B02A-30F15BFCF77C}" destId="{2A751106-8AA2-4A85-9BE6-0B7AE82D650A}" srcOrd="0" destOrd="0" presId="urn:microsoft.com/office/officeart/2005/8/layout/orgChart1"/>
    <dgm:cxn modelId="{977575AD-70DE-4A55-B3EF-F35D72A9595C}" type="presOf" srcId="{F1C6D2AB-0717-4EE7-B9E0-DBE2497F895C}" destId="{992CC5E5-A2A3-464F-825F-AFBB3200A5CC}" srcOrd="1" destOrd="0" presId="urn:microsoft.com/office/officeart/2005/8/layout/orgChart1"/>
    <dgm:cxn modelId="{8475676E-B26A-4242-9182-28365CFAA177}" type="presOf" srcId="{477FDD61-FFBC-4EFC-B5CC-B14323DBC1A0}" destId="{D092206D-0DC1-4771-8B45-9DDD72A2F936}" srcOrd="0" destOrd="0" presId="urn:microsoft.com/office/officeart/2005/8/layout/orgChart1"/>
    <dgm:cxn modelId="{4810B6F5-E014-4692-B7E9-86A2391A3A86}" type="presOf" srcId="{78496285-F216-4DAD-9AB2-8F9117228F6B}" destId="{BA84700F-34C4-4A3D-84EE-10A16ADC1255}" srcOrd="0" destOrd="0" presId="urn:microsoft.com/office/officeart/2005/8/layout/orgChart1"/>
    <dgm:cxn modelId="{45219449-75D4-4924-B5D8-2A38AFC5F934}" type="presOf" srcId="{29E3064E-21DF-4E12-8596-25E7C0DAC7A7}" destId="{913F5D01-8A40-4315-AD61-33141C4ED2F7}" srcOrd="0" destOrd="0" presId="urn:microsoft.com/office/officeart/2005/8/layout/orgChart1"/>
    <dgm:cxn modelId="{A230A370-A11F-45D1-B879-81C541A3A642}" type="presOf" srcId="{B58859D6-B55B-4455-A732-C0BA32BBA10D}" destId="{E0CC74D0-9A56-4986-8200-4FB523385B53}" srcOrd="0" destOrd="0" presId="urn:microsoft.com/office/officeart/2005/8/layout/orgChart1"/>
    <dgm:cxn modelId="{D3598E32-2675-48BE-B260-9D458CB903AF}" type="presOf" srcId="{E73BA42A-3493-43C5-B5B5-854329DEC92D}" destId="{60AF49A2-0468-435D-B7F8-679B93C4FE0B}" srcOrd="0" destOrd="0" presId="urn:microsoft.com/office/officeart/2005/8/layout/orgChart1"/>
    <dgm:cxn modelId="{E0BCD49D-4F6C-42B2-BF23-0AE30975D118}" srcId="{4632B8C8-124B-4427-9567-CE1D9DB0EF1B}" destId="{111972AB-7A8D-44C3-8983-1B513A6F8B6C}" srcOrd="1" destOrd="0" parTransId="{0181B3F2-36C3-4B73-BBCA-30F2F56433C5}" sibTransId="{CB8F4CF7-47D1-4061-85B3-799D7DAFA0FB}"/>
    <dgm:cxn modelId="{D6A0D1A5-6BD4-4058-9F84-CD5A612ECFB9}" type="presOf" srcId="{C21C85E1-93D0-4381-919F-7C6C135C13A7}" destId="{57AFA583-F2D1-44CA-85D6-F3763EAF3E14}" srcOrd="1" destOrd="0" presId="urn:microsoft.com/office/officeart/2005/8/layout/orgChart1"/>
    <dgm:cxn modelId="{624ED51F-ECFB-4896-B5DE-D88DEA100F83}" type="presOf" srcId="{3421BE0E-330B-4055-B44E-C754818B85A8}" destId="{F365DBF6-3BF0-412C-AF32-7349E118AC24}" srcOrd="0" destOrd="0" presId="urn:microsoft.com/office/officeart/2005/8/layout/orgChart1"/>
    <dgm:cxn modelId="{5E42A98F-312F-4C53-B7DC-C4708E5171E0}" type="presOf" srcId="{46C9B7F1-EC97-4B8B-8711-20C1693BE549}" destId="{EC2FB14F-CD86-4AAF-B22E-435ABEBF2303}" srcOrd="0" destOrd="0" presId="urn:microsoft.com/office/officeart/2005/8/layout/orgChart1"/>
    <dgm:cxn modelId="{24611321-9050-4E0D-9BCB-8AADAD164A82}" type="presOf" srcId="{AD9831C4-A011-4B4F-879F-BC7B5A56EF71}" destId="{5E0FEFF8-ED8A-457E-B62B-4B4AA3933EFA}" srcOrd="0" destOrd="0" presId="urn:microsoft.com/office/officeart/2005/8/layout/orgChart1"/>
    <dgm:cxn modelId="{A6C33AEC-71B1-4FF6-9ADD-53F16F8AF61F}" type="presOf" srcId="{6DA6AF5E-36BC-4A57-9380-0202A627BBA2}" destId="{27B2B2B9-50CF-446D-9362-158DE839F754}" srcOrd="1" destOrd="0" presId="urn:microsoft.com/office/officeart/2005/8/layout/orgChart1"/>
    <dgm:cxn modelId="{416CD5A8-4CAF-4568-BFF3-25783A3893E5}" type="presOf" srcId="{4632B8C8-124B-4427-9567-CE1D9DB0EF1B}" destId="{6A917D95-73B2-416E-B1DD-164979CA2B51}" srcOrd="0" destOrd="0" presId="urn:microsoft.com/office/officeart/2005/8/layout/orgChart1"/>
    <dgm:cxn modelId="{AD9C88A5-6671-4D6E-B942-F9FB11AE3BE0}" type="presOf" srcId="{CEAC8FB2-DDCC-41BA-96E2-7118433F885D}" destId="{35B388A0-9205-48AE-902E-7BC5371672D5}" srcOrd="0" destOrd="0" presId="urn:microsoft.com/office/officeart/2005/8/layout/orgChart1"/>
    <dgm:cxn modelId="{7C3BCE90-8D87-403A-B5A5-FE69039A0672}" type="presOf" srcId="{CEAC8FB2-DDCC-41BA-96E2-7118433F885D}" destId="{FEBFD2B4-D061-4D2F-A195-F36F9B9F982E}" srcOrd="1" destOrd="0" presId="urn:microsoft.com/office/officeart/2005/8/layout/orgChart1"/>
    <dgm:cxn modelId="{F2A5FE81-90E3-4912-889E-88EC61D708F2}" type="presOf" srcId="{41974448-738C-4D76-BCEA-6E2D6574EB93}" destId="{1556FF9D-4747-4773-8793-945D14C9DCD5}" srcOrd="1" destOrd="0" presId="urn:microsoft.com/office/officeart/2005/8/layout/orgChart1"/>
    <dgm:cxn modelId="{43785516-AE9C-4190-94C6-8C8736CBC525}" type="presOf" srcId="{AB2FACBE-BAA0-496C-A32C-5669954F7E8B}" destId="{B34BC67B-929C-4C59-BF9F-C200A1FDFA14}" srcOrd="1" destOrd="0" presId="urn:microsoft.com/office/officeart/2005/8/layout/orgChart1"/>
    <dgm:cxn modelId="{69AC638D-CD0F-4494-9970-7BE6FF553C61}" type="presOf" srcId="{8C2F72C7-7ADC-4614-B73E-5FE00EE8C485}" destId="{87902C37-ABDC-454C-81C8-496DD77EDEB3}" srcOrd="0" destOrd="0" presId="urn:microsoft.com/office/officeart/2005/8/layout/orgChart1"/>
    <dgm:cxn modelId="{6C45FBA5-D255-4CFE-941F-420526782D5B}" type="presOf" srcId="{58922D51-719D-47BE-8B4C-90AFCE7B5940}" destId="{029B7DB5-9461-4294-AA69-06FB65B0B9A6}" srcOrd="0" destOrd="0" presId="urn:microsoft.com/office/officeart/2005/8/layout/orgChart1"/>
    <dgm:cxn modelId="{22E91862-60E4-41AE-93FE-40FCC13D7F46}" srcId="{46C93C30-82C8-449D-A573-4652F6555CFA}" destId="{CA214605-7A5A-46A6-A7FC-8705A734F0CE}" srcOrd="3" destOrd="0" parTransId="{46C9B7F1-EC97-4B8B-8711-20C1693BE549}" sibTransId="{D0471E8C-99B5-4830-94C4-6D2D5B3F1037}"/>
    <dgm:cxn modelId="{CE8AF984-3A4A-45E1-880D-31B1CF725818}" type="presOf" srcId="{C7B81A84-C0F6-45FE-AEB7-1A749BFB52F2}" destId="{B9AD3D80-8A53-4DFB-939B-B19560C8BE02}" srcOrd="1" destOrd="0" presId="urn:microsoft.com/office/officeart/2005/8/layout/orgChart1"/>
    <dgm:cxn modelId="{7E11279F-6D46-4470-B39F-F510B2D70F75}" type="presOf" srcId="{8C2F72C7-7ADC-4614-B73E-5FE00EE8C485}" destId="{03776D88-78BD-40DF-B649-222331242794}" srcOrd="1" destOrd="0" presId="urn:microsoft.com/office/officeart/2005/8/layout/orgChart1"/>
    <dgm:cxn modelId="{C78A6300-9F5D-4436-94AB-176C14E7E620}" srcId="{CA214605-7A5A-46A6-A7FC-8705A734F0CE}" destId="{405ACE74-93B8-46CA-BA14-0F08B0F3A2C9}" srcOrd="5" destOrd="0" parTransId="{9D944F59-DAF2-4EDE-8E85-085E59806D57}" sibTransId="{AB29BF60-B6F0-4646-A04C-F59E5FB07BF1}"/>
    <dgm:cxn modelId="{D7EB8C3B-E4B4-4F74-AF89-FBD77E9776BE}" type="presOf" srcId="{991D7C68-D790-488E-AEB9-3D5A007F8581}" destId="{63C9B435-8ECB-4061-B95B-76F7AD8F193D}" srcOrd="0" destOrd="0" presId="urn:microsoft.com/office/officeart/2005/8/layout/orgChart1"/>
    <dgm:cxn modelId="{7954228F-683F-4395-AB04-81C2F11A27B9}" type="presOf" srcId="{CA214605-7A5A-46A6-A7FC-8705A734F0CE}" destId="{9FA88D71-AC9D-4C11-B02F-F4C86EAE120E}" srcOrd="1" destOrd="0" presId="urn:microsoft.com/office/officeart/2005/8/layout/orgChart1"/>
    <dgm:cxn modelId="{C9838AB4-60C8-4CF4-B207-7566FC77032F}" srcId="{CA214605-7A5A-46A6-A7FC-8705A734F0CE}" destId="{6DA6AF5E-36BC-4A57-9380-0202A627BBA2}" srcOrd="4" destOrd="0" parTransId="{817D3FB2-A4E9-4075-876F-AD5BBFDEC3EF}" sibTransId="{C4CD09FE-D12F-4515-AFA0-D668557CB471}"/>
    <dgm:cxn modelId="{84834250-F649-4784-80A3-D2C721216DB3}" type="presOf" srcId="{F1C6D2AB-0717-4EE7-B9E0-DBE2497F895C}" destId="{AB9A4C8A-9679-48E1-8A30-4EC6F0E9BD9F}" srcOrd="0" destOrd="0" presId="urn:microsoft.com/office/officeart/2005/8/layout/orgChart1"/>
    <dgm:cxn modelId="{4D449E61-4C39-4721-AE52-14B5A63F3A1E}" srcId="{8395EC7E-CFCF-464F-BFC3-95738AB30D9B}" destId="{AB2FACBE-BAA0-496C-A32C-5669954F7E8B}" srcOrd="4" destOrd="0" parTransId="{3FC81C75-622E-4B95-AA92-4ABD8EAF0E11}" sibTransId="{DF5B998C-2562-43AC-B03B-B16F00233F77}"/>
    <dgm:cxn modelId="{E5D58A8F-E07D-4D27-97C3-45EC18CA4CF7}" srcId="{4632B8C8-124B-4427-9567-CE1D9DB0EF1B}" destId="{925541F5-3ADE-4BDB-B861-B666FC1ACC65}" srcOrd="2" destOrd="0" parTransId="{277681DB-D0CD-4A98-A28D-7ACCBB045155}" sibTransId="{2C9BCA5C-11FE-48B8-9098-C472973F2673}"/>
    <dgm:cxn modelId="{99B537F6-3FBB-4A3B-AA51-CC2B5B4E1575}" type="presOf" srcId="{B3142950-5DB4-4D62-9B10-73BD6EDB3C81}" destId="{EAA7EA47-F31D-45D3-9A30-13C909AB0CF2}" srcOrd="0" destOrd="0" presId="urn:microsoft.com/office/officeart/2005/8/layout/orgChart1"/>
    <dgm:cxn modelId="{A85AACAD-CC34-4565-AE63-A4E183839065}" srcId="{46C93C30-82C8-449D-A573-4652F6555CFA}" destId="{8395EC7E-CFCF-464F-BFC3-95738AB30D9B}" srcOrd="0" destOrd="0" parTransId="{B7F33404-7B53-47B4-9263-280C578DAED0}" sibTransId="{7F6E9645-D0C2-4891-BF82-95F1FA54F32F}"/>
    <dgm:cxn modelId="{E0B77E9F-FF95-4151-9E56-1C7F124E137E}" type="presOf" srcId="{8395EC7E-CFCF-464F-BFC3-95738AB30D9B}" destId="{C9B0F66F-65EB-478E-A10A-5B7284E14562}" srcOrd="1" destOrd="0" presId="urn:microsoft.com/office/officeart/2005/8/layout/orgChart1"/>
    <dgm:cxn modelId="{0CB97FB8-D6C6-4D98-BF03-5A5C1205AB71}" type="presOf" srcId="{8395EC7E-CFCF-464F-BFC3-95738AB30D9B}" destId="{13678110-020B-4AE0-9F12-A86D540FE6B4}" srcOrd="0" destOrd="0" presId="urn:microsoft.com/office/officeart/2005/8/layout/orgChart1"/>
    <dgm:cxn modelId="{A361B383-6489-4F06-ACB3-8B7A4DC7E288}" type="presOf" srcId="{AB2FACBE-BAA0-496C-A32C-5669954F7E8B}" destId="{2CE737FF-05D2-4E85-BDD0-91B0F11C2B5C}" srcOrd="0" destOrd="0" presId="urn:microsoft.com/office/officeart/2005/8/layout/orgChart1"/>
    <dgm:cxn modelId="{43280506-4ACA-4545-9CF6-7931653A2CDD}" type="presOf" srcId="{CDDBEBC1-0DAE-447D-95C5-86A72B77F401}" destId="{D247DA83-27B7-4152-AE37-1373C58B8E47}" srcOrd="0" destOrd="0" presId="urn:microsoft.com/office/officeart/2005/8/layout/orgChart1"/>
    <dgm:cxn modelId="{B7679EF1-6A7F-45D0-B987-9A71E38D6960}" srcId="{45393D3D-00D1-4649-BD37-A2A04640E823}" destId="{46C93C30-82C8-449D-A573-4652F6555CFA}" srcOrd="0" destOrd="0" parTransId="{BA248A69-FFAC-47D9-937E-1F5388229779}" sibTransId="{DD9111CC-FB76-4633-AC17-DB4A87D60162}"/>
    <dgm:cxn modelId="{249DD5B3-1866-45DB-9DF2-D6D5143193B4}" type="presOf" srcId="{3CB64F9C-B6BA-4D84-B02A-30F15BFCF77C}" destId="{92011A03-CDF9-4AB2-9039-F7718BFEFB59}" srcOrd="1" destOrd="0" presId="urn:microsoft.com/office/officeart/2005/8/layout/orgChart1"/>
    <dgm:cxn modelId="{1DFD700D-E00B-450C-8793-6736CE48BA8E}" type="presOf" srcId="{2C0E4F31-A308-40B8-890B-DC5D9E39142A}" destId="{C88031A4-5CFF-46F8-9DCA-32A937F1B408}" srcOrd="1" destOrd="0" presId="urn:microsoft.com/office/officeart/2005/8/layout/orgChart1"/>
    <dgm:cxn modelId="{1668CF8D-2173-4014-9A2E-CC17479D21DD}" type="presOf" srcId="{C21C85E1-93D0-4381-919F-7C6C135C13A7}" destId="{E77C3F3D-6674-4794-8A43-E51CB3A3FC5D}" srcOrd="0" destOrd="0" presId="urn:microsoft.com/office/officeart/2005/8/layout/orgChart1"/>
    <dgm:cxn modelId="{1086A82A-3966-4C6E-9B1A-DDF4B762C237}" type="presOf" srcId="{9A1F9CA5-58B3-44DD-8771-FCDD0F3207C0}" destId="{6CB774B2-5B26-4CBC-A95C-389385D06184}" srcOrd="1" destOrd="0" presId="urn:microsoft.com/office/officeart/2005/8/layout/orgChart1"/>
    <dgm:cxn modelId="{32063DB1-547D-4249-BEF7-26A9811E09EF}" type="presOf" srcId="{6DA6AF5E-36BC-4A57-9380-0202A627BBA2}" destId="{F03D79ED-01F3-46A0-A5C2-FF377CC28511}" srcOrd="0" destOrd="0" presId="urn:microsoft.com/office/officeart/2005/8/layout/orgChart1"/>
    <dgm:cxn modelId="{B9FB1D7C-855A-4C31-A087-63B24B47B29B}" type="presOf" srcId="{4CECFD2F-2E76-4849-8643-1CB3AAF27377}" destId="{40CE9BE3-6C0F-4AA9-95AF-4E3BB79867B5}" srcOrd="1" destOrd="0" presId="urn:microsoft.com/office/officeart/2005/8/layout/orgChart1"/>
    <dgm:cxn modelId="{3C3E4B3D-48A1-4629-B991-523025220CA7}" type="presOf" srcId="{F73A9451-6841-49BE-90C8-4973FEEBB17B}" destId="{7669B4AB-BA81-439D-A1E4-A431DED2A23E}" srcOrd="0" destOrd="0" presId="urn:microsoft.com/office/officeart/2005/8/layout/orgChart1"/>
    <dgm:cxn modelId="{C11BDA0A-1A5E-4B22-9A58-99A52A054703}" type="presOf" srcId="{09D50D5E-2D48-466C-B867-F98FF7D45BC0}" destId="{85BCE05F-C0C6-420E-8CE2-79C5D93C6A63}" srcOrd="0" destOrd="0" presId="urn:microsoft.com/office/officeart/2005/8/layout/orgChart1"/>
    <dgm:cxn modelId="{A9A611D9-AB8A-4E42-A38E-7B34535891B6}" type="presOf" srcId="{2C0E4F31-A308-40B8-890B-DC5D9E39142A}" destId="{3FDCE42A-9178-4731-B514-938457EB370A}" srcOrd="0" destOrd="0" presId="urn:microsoft.com/office/officeart/2005/8/layout/orgChart1"/>
    <dgm:cxn modelId="{EBED2ADB-82BE-4C54-BD50-F118D75DB54D}" type="presOf" srcId="{9BBC2F25-7518-43C2-9521-AC4FD04E6154}" destId="{D84A4021-5A0E-442F-B800-2063B26354CF}" srcOrd="1" destOrd="0" presId="urn:microsoft.com/office/officeart/2005/8/layout/orgChart1"/>
    <dgm:cxn modelId="{270394C7-EFD8-48A6-96E7-2BB6B572D3A6}" srcId="{8395EC7E-CFCF-464F-BFC3-95738AB30D9B}" destId="{3CB64F9C-B6BA-4D84-B02A-30F15BFCF77C}" srcOrd="1" destOrd="0" parTransId="{5F074200-A7D2-4E41-A1F0-1E45E3F2D3F5}" sibTransId="{1C514EA1-D2CE-4535-A9A0-13908E6E20F6}"/>
    <dgm:cxn modelId="{2182DA99-3353-42A3-8F7F-9A569F1B157B}" type="presOf" srcId="{4AFC9F41-A8E1-41B6-828F-1DA450BC794F}" destId="{D5FA5B81-DC24-43B2-A081-3416C5CA0262}" srcOrd="0" destOrd="0" presId="urn:microsoft.com/office/officeart/2005/8/layout/orgChart1"/>
    <dgm:cxn modelId="{891E6F60-CE33-48A4-91E6-CE24DD9D6F47}" type="presOf" srcId="{C7B81A84-C0F6-45FE-AEB7-1A749BFB52F2}" destId="{E35E7700-0EC6-42DD-ADF7-79D0B4ADFBF5}" srcOrd="0" destOrd="0" presId="urn:microsoft.com/office/officeart/2005/8/layout/orgChart1"/>
    <dgm:cxn modelId="{02153FDE-6B44-4EEB-87D5-E7AD7C341E32}" type="presOf" srcId="{BE23C29E-9A9A-414A-BFE4-C34B527E90D1}" destId="{C2DD3C47-4874-48B2-8CE9-D7997FB6A015}" srcOrd="0" destOrd="0" presId="urn:microsoft.com/office/officeart/2005/8/layout/orgChart1"/>
    <dgm:cxn modelId="{624E2C83-4EAC-4A68-A764-CD61633DDBF9}" type="presOf" srcId="{E60E7196-6EE2-490B-845A-E2CA263211CB}" destId="{07BBC82D-697A-4356-895C-7D5E120BFADA}" srcOrd="1" destOrd="0" presId="urn:microsoft.com/office/officeart/2005/8/layout/orgChart1"/>
    <dgm:cxn modelId="{1C2168B9-2F1C-4A50-A81B-49EDB8345D8D}" type="presOf" srcId="{548DFFFC-131B-44A4-9E8E-9623E104E632}" destId="{54587E6F-AECA-475D-B18D-4A7991985705}" srcOrd="0" destOrd="0" presId="urn:microsoft.com/office/officeart/2005/8/layout/orgChart1"/>
    <dgm:cxn modelId="{4B2554D8-00B9-4C87-8498-91356847FE02}" srcId="{46C93C30-82C8-449D-A573-4652F6555CFA}" destId="{4632B8C8-124B-4427-9567-CE1D9DB0EF1B}" srcOrd="4" destOrd="0" parTransId="{3418BCB4-D5A9-4027-94A2-1CAFE17DED8A}" sibTransId="{060FA309-F885-46BD-BE0A-AE450067910B}"/>
    <dgm:cxn modelId="{99F3926A-887F-4243-A5CE-DDD3C18E0AF0}" type="presOf" srcId="{8B056315-0FA9-4B38-BAA5-632AD0B1AE80}" destId="{FAE1F171-5A5B-4F9D-8BB9-DDF1AC6E0C7C}" srcOrd="0" destOrd="0" presId="urn:microsoft.com/office/officeart/2005/8/layout/orgChart1"/>
    <dgm:cxn modelId="{BE2017AC-1337-4AE8-A6D7-9499C9CC0C91}" srcId="{C7B81A84-C0F6-45FE-AEB7-1A749BFB52F2}" destId="{2C0E4F31-A308-40B8-890B-DC5D9E39142A}" srcOrd="0" destOrd="0" parTransId="{925D2BF0-00E7-4ABA-814E-55733701B315}" sibTransId="{B56726D2-A037-409E-80CE-7F8A3FE3B526}"/>
    <dgm:cxn modelId="{660AF84A-8AF5-4A55-89A4-475C2F96CE0F}" srcId="{CA214605-7A5A-46A6-A7FC-8705A734F0CE}" destId="{552C9A58-DD17-465C-9CE4-276B8E195704}" srcOrd="0" destOrd="0" parTransId="{B58859D6-B55B-4455-A732-C0BA32BBA10D}" sibTransId="{123E2F06-B2D3-47AB-BEC7-3D07528E82DB}"/>
    <dgm:cxn modelId="{4019EC97-22C5-47CC-92B5-95E09DAF195A}" type="presOf" srcId="{111972AB-7A8D-44C3-8983-1B513A6F8B6C}" destId="{8EBDD0C6-D24F-4CD4-ADFE-27D9B0EE76CD}" srcOrd="1" destOrd="0" presId="urn:microsoft.com/office/officeart/2005/8/layout/orgChart1"/>
    <dgm:cxn modelId="{B9AE4C39-DEAE-499F-A7DE-B203D413ED38}" srcId="{46C93C30-82C8-449D-A573-4652F6555CFA}" destId="{9A1F9CA5-58B3-44DD-8771-FCDD0F3207C0}" srcOrd="2" destOrd="0" parTransId="{B60F989D-F2B3-41EA-83EC-69D3459B0237}" sibTransId="{E15470DB-DE89-4135-A726-C7A01F571F59}"/>
    <dgm:cxn modelId="{68183977-2A9A-43E1-97C4-07AF1FCF99C8}" type="presOf" srcId="{8DD391F0-B909-44E2-B843-B42181C25C4C}" destId="{261BC51D-0026-4C8B-958F-FE5A45543A47}" srcOrd="0" destOrd="0" presId="urn:microsoft.com/office/officeart/2005/8/layout/orgChart1"/>
    <dgm:cxn modelId="{C6294E99-5600-44D4-B15A-5C47D4204367}" type="presOf" srcId="{925541F5-3ADE-4BDB-B861-B666FC1ACC65}" destId="{ED675745-5495-4C81-A3A7-67AF97FE033D}" srcOrd="0" destOrd="0" presId="urn:microsoft.com/office/officeart/2005/8/layout/orgChart1"/>
    <dgm:cxn modelId="{CA7AC597-0BEC-477E-9D7F-1120EB980725}" srcId="{8395EC7E-CFCF-464F-BFC3-95738AB30D9B}" destId="{4CECFD2F-2E76-4849-8643-1CB3AAF27377}" srcOrd="5" destOrd="0" parTransId="{E73BA42A-3493-43C5-B5B5-854329DEC92D}" sibTransId="{A3F6AC74-69BD-4A12-88E7-3BAF8F59262C}"/>
    <dgm:cxn modelId="{779DD75B-0DC4-484C-9F99-B67C181187CF}" type="presOf" srcId="{405ACE74-93B8-46CA-BA14-0F08B0F3A2C9}" destId="{90A0E87D-E90F-4EEC-9EAA-1D17C6CC3347}" srcOrd="1" destOrd="0" presId="urn:microsoft.com/office/officeart/2005/8/layout/orgChart1"/>
    <dgm:cxn modelId="{962C8A08-7F4E-4F8E-8BF9-51EEF994BEB7}" srcId="{4632B8C8-124B-4427-9567-CE1D9DB0EF1B}" destId="{991D7C68-D790-488E-AEB9-3D5A007F8581}" srcOrd="3" destOrd="0" parTransId="{8DD391F0-B909-44E2-B843-B42181C25C4C}" sibTransId="{D8AD934A-D362-4152-9A6F-14278DB4359E}"/>
    <dgm:cxn modelId="{8597AB57-EA30-4390-8B79-7F0464C53EA5}" type="presOf" srcId="{45393D3D-00D1-4649-BD37-A2A04640E823}" destId="{911D95BF-06E0-4E3E-ABCA-4683D707BEFA}" srcOrd="0" destOrd="0" presId="urn:microsoft.com/office/officeart/2005/8/layout/orgChart1"/>
    <dgm:cxn modelId="{1D760AE2-FBB6-493C-8C7B-70C571473CD1}" type="presOf" srcId="{E60E7196-6EE2-490B-845A-E2CA263211CB}" destId="{E6FA0561-60C7-48FB-8588-358BBE7EA1D9}" srcOrd="0" destOrd="0" presId="urn:microsoft.com/office/officeart/2005/8/layout/orgChart1"/>
    <dgm:cxn modelId="{572B1038-8144-4D0D-AEF3-4E98C23FD0EA}" type="presOf" srcId="{9840E380-D0F7-41E3-B693-10679401F91F}" destId="{D837AC36-0800-44D6-A67D-80988E70B64A}" srcOrd="0" destOrd="0" presId="urn:microsoft.com/office/officeart/2005/8/layout/orgChart1"/>
    <dgm:cxn modelId="{7524EDC5-D7FB-4C1F-9055-08379ECB9F48}" srcId="{8395EC7E-CFCF-464F-BFC3-95738AB30D9B}" destId="{93D603F6-0478-45A8-BB59-0D2458E89B3D}" srcOrd="0" destOrd="0" parTransId="{9840E380-D0F7-41E3-B693-10679401F91F}" sibTransId="{4C29F2FE-BD9C-4094-92C9-4208B17CB57A}"/>
    <dgm:cxn modelId="{C426141B-0C6C-45B5-B5DE-99A9AFA6FF95}" type="presOf" srcId="{794D8202-57BA-44C3-A74A-9295940DC63C}" destId="{A5B63358-9DF8-4497-A98B-C75FAF8FF5BA}" srcOrd="0" destOrd="0" presId="urn:microsoft.com/office/officeart/2005/8/layout/orgChart1"/>
    <dgm:cxn modelId="{91DA6D2C-E288-4836-A062-52F157E526C0}" type="presOf" srcId="{3421BE0E-330B-4055-B44E-C754818B85A8}" destId="{0F0C5FF7-7A12-48FC-9DB8-59D3B8F540BE}" srcOrd="1" destOrd="0" presId="urn:microsoft.com/office/officeart/2005/8/layout/orgChart1"/>
    <dgm:cxn modelId="{B7E3EEF6-BD0C-44FA-A118-D6CB2E75B8AA}" type="presOf" srcId="{111972AB-7A8D-44C3-8983-1B513A6F8B6C}" destId="{ED03086C-CF5B-4D53-A462-611211310C9A}" srcOrd="0" destOrd="0" presId="urn:microsoft.com/office/officeart/2005/8/layout/orgChart1"/>
    <dgm:cxn modelId="{8CDEB0E1-4F5C-4F8D-B853-917FD334CAAA}" type="presOf" srcId="{794D8202-57BA-44C3-A74A-9295940DC63C}" destId="{29EF9D39-826E-4393-B51C-E6128C5CE518}" srcOrd="1" destOrd="0" presId="urn:microsoft.com/office/officeart/2005/8/layout/orgChart1"/>
    <dgm:cxn modelId="{97872844-A0DB-4C60-86EB-6E9F1AF21A1E}" srcId="{CA214605-7A5A-46A6-A7FC-8705A734F0CE}" destId="{794D8202-57BA-44C3-A74A-9295940DC63C}" srcOrd="3" destOrd="0" parTransId="{58922D51-719D-47BE-8B4C-90AFCE7B5940}" sibTransId="{2C2E978E-543B-4C5A-B5AC-2646AC6FD25F}"/>
    <dgm:cxn modelId="{DED35B1B-0B49-43C3-9641-2FE9B460F23A}" type="presOf" srcId="{4CECFD2F-2E76-4849-8643-1CB3AAF27377}" destId="{0CBA4F57-AC08-402F-BAA3-B60725A3D2C4}" srcOrd="0" destOrd="0" presId="urn:microsoft.com/office/officeart/2005/8/layout/orgChart1"/>
    <dgm:cxn modelId="{38017805-CA92-4018-A24C-0C89D965194B}" type="presParOf" srcId="{911D95BF-06E0-4E3E-ABCA-4683D707BEFA}" destId="{67EC8420-03EB-4D03-9A22-D67D8E991D09}" srcOrd="0" destOrd="0" presId="urn:microsoft.com/office/officeart/2005/8/layout/orgChart1"/>
    <dgm:cxn modelId="{3CCDC890-4626-4E7B-B8D5-0795F5C92732}" type="presParOf" srcId="{67EC8420-03EB-4D03-9A22-D67D8E991D09}" destId="{C7F961E9-2EF7-4E08-867C-F3815EB7E87B}" srcOrd="0" destOrd="0" presId="urn:microsoft.com/office/officeart/2005/8/layout/orgChart1"/>
    <dgm:cxn modelId="{792F54B1-6FEB-4508-A0CB-A534181A0F7B}" type="presParOf" srcId="{C7F961E9-2EF7-4E08-867C-F3815EB7E87B}" destId="{DB6375F0-657B-42A2-8734-E7DFA04BB210}" srcOrd="0" destOrd="0" presId="urn:microsoft.com/office/officeart/2005/8/layout/orgChart1"/>
    <dgm:cxn modelId="{D3514D52-8182-4246-ADFA-87FD0B1EA25A}" type="presParOf" srcId="{C7F961E9-2EF7-4E08-867C-F3815EB7E87B}" destId="{DB19260D-B472-4E5E-99D7-860FF3366DC9}" srcOrd="1" destOrd="0" presId="urn:microsoft.com/office/officeart/2005/8/layout/orgChart1"/>
    <dgm:cxn modelId="{016967FE-675C-44D5-BBDE-9CA36439D643}" type="presParOf" srcId="{67EC8420-03EB-4D03-9A22-D67D8E991D09}" destId="{E8A54731-4429-4C9E-97BF-E538DE908912}" srcOrd="1" destOrd="0" presId="urn:microsoft.com/office/officeart/2005/8/layout/orgChart1"/>
    <dgm:cxn modelId="{BC6C9D58-E56C-452E-A548-4B349BE4E8C7}" type="presParOf" srcId="{E8A54731-4429-4C9E-97BF-E538DE908912}" destId="{70D300F4-228D-448C-B538-B339EF9B2735}" srcOrd="0" destOrd="0" presId="urn:microsoft.com/office/officeart/2005/8/layout/orgChart1"/>
    <dgm:cxn modelId="{F7E365C4-3EF1-4092-BBE9-CA25C3AA475D}" type="presParOf" srcId="{E8A54731-4429-4C9E-97BF-E538DE908912}" destId="{80EB3C23-2936-46F3-AC71-F4B19BAF73A7}" srcOrd="1" destOrd="0" presId="urn:microsoft.com/office/officeart/2005/8/layout/orgChart1"/>
    <dgm:cxn modelId="{48154C86-DE60-4135-A9E7-A48B3EC656E9}" type="presParOf" srcId="{80EB3C23-2936-46F3-AC71-F4B19BAF73A7}" destId="{621B787D-20FB-41E4-924B-48E5B579D4BF}" srcOrd="0" destOrd="0" presId="urn:microsoft.com/office/officeart/2005/8/layout/orgChart1"/>
    <dgm:cxn modelId="{D1D78B98-1ABC-4CCC-89C8-A4EB542491AD}" type="presParOf" srcId="{621B787D-20FB-41E4-924B-48E5B579D4BF}" destId="{13678110-020B-4AE0-9F12-A86D540FE6B4}" srcOrd="0" destOrd="0" presId="urn:microsoft.com/office/officeart/2005/8/layout/orgChart1"/>
    <dgm:cxn modelId="{F75BF728-2A11-4005-8B15-B9A7A366C218}" type="presParOf" srcId="{621B787D-20FB-41E4-924B-48E5B579D4BF}" destId="{C9B0F66F-65EB-478E-A10A-5B7284E14562}" srcOrd="1" destOrd="0" presId="urn:microsoft.com/office/officeart/2005/8/layout/orgChart1"/>
    <dgm:cxn modelId="{83F0984F-13BB-4479-8D14-BB9E264F9FFA}" type="presParOf" srcId="{80EB3C23-2936-46F3-AC71-F4B19BAF73A7}" destId="{2D31DECE-2F4D-4590-977D-4E0C751FDCAB}" srcOrd="1" destOrd="0" presId="urn:microsoft.com/office/officeart/2005/8/layout/orgChart1"/>
    <dgm:cxn modelId="{98C5DC26-4DFD-46F0-AC19-06863770607D}" type="presParOf" srcId="{2D31DECE-2F4D-4590-977D-4E0C751FDCAB}" destId="{D837AC36-0800-44D6-A67D-80988E70B64A}" srcOrd="0" destOrd="0" presId="urn:microsoft.com/office/officeart/2005/8/layout/orgChart1"/>
    <dgm:cxn modelId="{EEA39F30-7BA3-45FB-9E99-4ACA021422BB}" type="presParOf" srcId="{2D31DECE-2F4D-4590-977D-4E0C751FDCAB}" destId="{C03ECFF1-8CF0-4665-81D3-D81DC510A772}" srcOrd="1" destOrd="0" presId="urn:microsoft.com/office/officeart/2005/8/layout/orgChart1"/>
    <dgm:cxn modelId="{B895FF78-CD95-4772-A01A-E73C57889A66}" type="presParOf" srcId="{C03ECFF1-8CF0-4665-81D3-D81DC510A772}" destId="{CDBB5710-9D53-40D9-A8F8-B17053B40C1A}" srcOrd="0" destOrd="0" presId="urn:microsoft.com/office/officeart/2005/8/layout/orgChart1"/>
    <dgm:cxn modelId="{95FD0E89-51EC-42F7-B94F-5BCD9C76BD86}" type="presParOf" srcId="{CDBB5710-9D53-40D9-A8F8-B17053B40C1A}" destId="{CB7C0751-69B6-4040-BA60-C176ACB75508}" srcOrd="0" destOrd="0" presId="urn:microsoft.com/office/officeart/2005/8/layout/orgChart1"/>
    <dgm:cxn modelId="{F97D291E-414A-4D61-AF99-437CEA56FF2A}" type="presParOf" srcId="{CDBB5710-9D53-40D9-A8F8-B17053B40C1A}" destId="{371B4011-971B-4379-AC23-73AA9001E7C3}" srcOrd="1" destOrd="0" presId="urn:microsoft.com/office/officeart/2005/8/layout/orgChart1"/>
    <dgm:cxn modelId="{114A9F7F-D280-47F9-AA92-5C2E81CB2567}" type="presParOf" srcId="{C03ECFF1-8CF0-4665-81D3-D81DC510A772}" destId="{93B2B142-7922-4C43-8345-92AB174E4CD6}" srcOrd="1" destOrd="0" presId="urn:microsoft.com/office/officeart/2005/8/layout/orgChart1"/>
    <dgm:cxn modelId="{4A7FF939-DF97-40CD-BC59-994C2070AC68}" type="presParOf" srcId="{C03ECFF1-8CF0-4665-81D3-D81DC510A772}" destId="{3C64C4E6-5479-4ADF-AD77-BE4C6F728586}" srcOrd="2" destOrd="0" presId="urn:microsoft.com/office/officeart/2005/8/layout/orgChart1"/>
    <dgm:cxn modelId="{D11EAF56-36E4-4B2A-BD25-48C613F79E77}" type="presParOf" srcId="{2D31DECE-2F4D-4590-977D-4E0C751FDCAB}" destId="{18F75645-DC69-47D4-8060-43D7DBC23687}" srcOrd="2" destOrd="0" presId="urn:microsoft.com/office/officeart/2005/8/layout/orgChart1"/>
    <dgm:cxn modelId="{5E21A899-6B3D-4F9C-AE97-540A120454CB}" type="presParOf" srcId="{2D31DECE-2F4D-4590-977D-4E0C751FDCAB}" destId="{DA585F0A-CD83-4963-87AC-861926B1BBF5}" srcOrd="3" destOrd="0" presId="urn:microsoft.com/office/officeart/2005/8/layout/orgChart1"/>
    <dgm:cxn modelId="{60F8FD13-2725-46D3-AF85-064A69E52E75}" type="presParOf" srcId="{DA585F0A-CD83-4963-87AC-861926B1BBF5}" destId="{D1BF73D6-FBCA-4D12-A9F1-96301EFF01FE}" srcOrd="0" destOrd="0" presId="urn:microsoft.com/office/officeart/2005/8/layout/orgChart1"/>
    <dgm:cxn modelId="{071FF673-416C-4105-91F7-49E38714689E}" type="presParOf" srcId="{D1BF73D6-FBCA-4D12-A9F1-96301EFF01FE}" destId="{2A751106-8AA2-4A85-9BE6-0B7AE82D650A}" srcOrd="0" destOrd="0" presId="urn:microsoft.com/office/officeart/2005/8/layout/orgChart1"/>
    <dgm:cxn modelId="{01711348-6192-406F-B4CB-4C0F95719549}" type="presParOf" srcId="{D1BF73D6-FBCA-4D12-A9F1-96301EFF01FE}" destId="{92011A03-CDF9-4AB2-9039-F7718BFEFB59}" srcOrd="1" destOrd="0" presId="urn:microsoft.com/office/officeart/2005/8/layout/orgChart1"/>
    <dgm:cxn modelId="{5F672D90-FD3A-43E4-95ED-D49E6DDF9A4B}" type="presParOf" srcId="{DA585F0A-CD83-4963-87AC-861926B1BBF5}" destId="{403F616A-9542-42AB-9146-AAA4EE6BB078}" srcOrd="1" destOrd="0" presId="urn:microsoft.com/office/officeart/2005/8/layout/orgChart1"/>
    <dgm:cxn modelId="{2FAA893B-4026-4509-81D0-0F1CF19EACA1}" type="presParOf" srcId="{DA585F0A-CD83-4963-87AC-861926B1BBF5}" destId="{3DE4509A-BB0A-48B7-9258-DDB485D747E8}" srcOrd="2" destOrd="0" presId="urn:microsoft.com/office/officeart/2005/8/layout/orgChart1"/>
    <dgm:cxn modelId="{EF612FB8-BFA9-4D86-8D81-5BA553AA315B}" type="presParOf" srcId="{2D31DECE-2F4D-4590-977D-4E0C751FDCAB}" destId="{D716E9FA-36F3-497A-8250-A7E15FFA39D2}" srcOrd="4" destOrd="0" presId="urn:microsoft.com/office/officeart/2005/8/layout/orgChart1"/>
    <dgm:cxn modelId="{B58C550B-6B66-456F-9391-911AEDC9C310}" type="presParOf" srcId="{2D31DECE-2F4D-4590-977D-4E0C751FDCAB}" destId="{F3E9F619-F292-4DCB-A82B-B76362B1B7E0}" srcOrd="5" destOrd="0" presId="urn:microsoft.com/office/officeart/2005/8/layout/orgChart1"/>
    <dgm:cxn modelId="{6DC5B09E-76D0-44AC-B66A-F322F0FADB8C}" type="presParOf" srcId="{F3E9F619-F292-4DCB-A82B-B76362B1B7E0}" destId="{BFFC74A4-C18D-4F52-A8FA-3A26C6A0E5E7}" srcOrd="0" destOrd="0" presId="urn:microsoft.com/office/officeart/2005/8/layout/orgChart1"/>
    <dgm:cxn modelId="{2DAFC8DB-5AF7-4929-A77C-1B1A48D3FBFE}" type="presParOf" srcId="{BFFC74A4-C18D-4F52-A8FA-3A26C6A0E5E7}" destId="{E147A71E-A80A-4102-B36E-A23B25DE0D40}" srcOrd="0" destOrd="0" presId="urn:microsoft.com/office/officeart/2005/8/layout/orgChart1"/>
    <dgm:cxn modelId="{48A59E2B-1675-4EBB-9D26-F95C9750B464}" type="presParOf" srcId="{BFFC74A4-C18D-4F52-A8FA-3A26C6A0E5E7}" destId="{D84A4021-5A0E-442F-B800-2063B26354CF}" srcOrd="1" destOrd="0" presId="urn:microsoft.com/office/officeart/2005/8/layout/orgChart1"/>
    <dgm:cxn modelId="{7D626AAF-D561-4B87-AEB0-D025D0A1D0ED}" type="presParOf" srcId="{F3E9F619-F292-4DCB-A82B-B76362B1B7E0}" destId="{89909C46-3DD0-4E28-A607-5BB8C9B5E6BA}" srcOrd="1" destOrd="0" presId="urn:microsoft.com/office/officeart/2005/8/layout/orgChart1"/>
    <dgm:cxn modelId="{2A6C2709-EF49-4794-836A-6A6ECD4D9E02}" type="presParOf" srcId="{F3E9F619-F292-4DCB-A82B-B76362B1B7E0}" destId="{3B2478A3-3FD9-45E2-9929-E810FD919461}" srcOrd="2" destOrd="0" presId="urn:microsoft.com/office/officeart/2005/8/layout/orgChart1"/>
    <dgm:cxn modelId="{AA8828CC-2073-4447-81D0-91FC749C05C3}" type="presParOf" srcId="{2D31DECE-2F4D-4590-977D-4E0C751FDCAB}" destId="{54587E6F-AECA-475D-B18D-4A7991985705}" srcOrd="6" destOrd="0" presId="urn:microsoft.com/office/officeart/2005/8/layout/orgChart1"/>
    <dgm:cxn modelId="{A3C361A7-369F-4F53-8567-43B95E60CBA9}" type="presParOf" srcId="{2D31DECE-2F4D-4590-977D-4E0C751FDCAB}" destId="{86B25EA9-F94C-4662-AF40-256078D43F25}" srcOrd="7" destOrd="0" presId="urn:microsoft.com/office/officeart/2005/8/layout/orgChart1"/>
    <dgm:cxn modelId="{1F04EE3C-A5B1-4243-B930-B24C0137216C}" type="presParOf" srcId="{86B25EA9-F94C-4662-AF40-256078D43F25}" destId="{53BABAD0-AAAF-4696-8733-A15858E1B33A}" srcOrd="0" destOrd="0" presId="urn:microsoft.com/office/officeart/2005/8/layout/orgChart1"/>
    <dgm:cxn modelId="{CB9B7950-6C99-4988-9A6E-A614B4EDA1A9}" type="presParOf" srcId="{53BABAD0-AAAF-4696-8733-A15858E1B33A}" destId="{5E2991C3-9450-4585-9D3D-C5E1D709E19A}" srcOrd="0" destOrd="0" presId="urn:microsoft.com/office/officeart/2005/8/layout/orgChart1"/>
    <dgm:cxn modelId="{8B1DB53E-F48C-4F32-B279-D7B4FDF7DCBC}" type="presParOf" srcId="{53BABAD0-AAAF-4696-8733-A15858E1B33A}" destId="{89DE3304-E845-4B79-ABFF-F841DD17E5ED}" srcOrd="1" destOrd="0" presId="urn:microsoft.com/office/officeart/2005/8/layout/orgChart1"/>
    <dgm:cxn modelId="{D06B0A81-98F1-4E0C-913F-0020AAE9690C}" type="presParOf" srcId="{86B25EA9-F94C-4662-AF40-256078D43F25}" destId="{BEB192FD-4AC9-4BD2-BD15-942269BD8588}" srcOrd="1" destOrd="0" presId="urn:microsoft.com/office/officeart/2005/8/layout/orgChart1"/>
    <dgm:cxn modelId="{C33E9AB0-74F1-4FEB-B216-43A8ACE2882D}" type="presParOf" srcId="{86B25EA9-F94C-4662-AF40-256078D43F25}" destId="{D3285A60-615C-44AB-9127-AFB2C2DD9CAE}" srcOrd="2" destOrd="0" presId="urn:microsoft.com/office/officeart/2005/8/layout/orgChart1"/>
    <dgm:cxn modelId="{DD28D55C-6660-4E72-9B41-0FF72E43CC8C}" type="presParOf" srcId="{2D31DECE-2F4D-4590-977D-4E0C751FDCAB}" destId="{221973B0-ECA4-4E31-BCC1-2EF4BD7E8E74}" srcOrd="8" destOrd="0" presId="urn:microsoft.com/office/officeart/2005/8/layout/orgChart1"/>
    <dgm:cxn modelId="{822B6B72-0955-484A-87FC-6D54ABEA339D}" type="presParOf" srcId="{2D31DECE-2F4D-4590-977D-4E0C751FDCAB}" destId="{E565C7C6-7314-4F35-B6FD-CF34DA9122C4}" srcOrd="9" destOrd="0" presId="urn:microsoft.com/office/officeart/2005/8/layout/orgChart1"/>
    <dgm:cxn modelId="{424406B1-3392-4973-95A9-C524C743E958}" type="presParOf" srcId="{E565C7C6-7314-4F35-B6FD-CF34DA9122C4}" destId="{63B5EA26-617F-41A9-B3F3-E89AE2FD76D8}" srcOrd="0" destOrd="0" presId="urn:microsoft.com/office/officeart/2005/8/layout/orgChart1"/>
    <dgm:cxn modelId="{B3DB3CCE-2409-4A1B-9AED-0C2148794C69}" type="presParOf" srcId="{63B5EA26-617F-41A9-B3F3-E89AE2FD76D8}" destId="{2CE737FF-05D2-4E85-BDD0-91B0F11C2B5C}" srcOrd="0" destOrd="0" presId="urn:microsoft.com/office/officeart/2005/8/layout/orgChart1"/>
    <dgm:cxn modelId="{42DA06A8-7D02-40D2-BDCA-CA1686897940}" type="presParOf" srcId="{63B5EA26-617F-41A9-B3F3-E89AE2FD76D8}" destId="{B34BC67B-929C-4C59-BF9F-C200A1FDFA14}" srcOrd="1" destOrd="0" presId="urn:microsoft.com/office/officeart/2005/8/layout/orgChart1"/>
    <dgm:cxn modelId="{B69143BD-12C6-4C8D-88DC-2A45016C7B1F}" type="presParOf" srcId="{E565C7C6-7314-4F35-B6FD-CF34DA9122C4}" destId="{15AFEB7C-1C07-4D7E-9B8F-9018D3F255A2}" srcOrd="1" destOrd="0" presId="urn:microsoft.com/office/officeart/2005/8/layout/orgChart1"/>
    <dgm:cxn modelId="{BF958FEE-D7DE-4845-8A47-C8773F961A21}" type="presParOf" srcId="{E565C7C6-7314-4F35-B6FD-CF34DA9122C4}" destId="{043AC053-AF81-4544-ABEB-4FDAB2BF69EE}" srcOrd="2" destOrd="0" presId="urn:microsoft.com/office/officeart/2005/8/layout/orgChart1"/>
    <dgm:cxn modelId="{20383806-5DF6-494F-8C05-04A113B89FD1}" type="presParOf" srcId="{2D31DECE-2F4D-4590-977D-4E0C751FDCAB}" destId="{60AF49A2-0468-435D-B7F8-679B93C4FE0B}" srcOrd="10" destOrd="0" presId="urn:microsoft.com/office/officeart/2005/8/layout/orgChart1"/>
    <dgm:cxn modelId="{9951DF3D-8AF0-4766-98CB-E5CC64542936}" type="presParOf" srcId="{2D31DECE-2F4D-4590-977D-4E0C751FDCAB}" destId="{58F35CDC-6FE9-44FA-B2D7-50DCA764E527}" srcOrd="11" destOrd="0" presId="urn:microsoft.com/office/officeart/2005/8/layout/orgChart1"/>
    <dgm:cxn modelId="{7B010BD9-B086-457D-9C97-1026497847AE}" type="presParOf" srcId="{58F35CDC-6FE9-44FA-B2D7-50DCA764E527}" destId="{38841373-76BF-4E52-9832-508099274774}" srcOrd="0" destOrd="0" presId="urn:microsoft.com/office/officeart/2005/8/layout/orgChart1"/>
    <dgm:cxn modelId="{78550BF9-2E36-4EDE-9557-D618BE012109}" type="presParOf" srcId="{38841373-76BF-4E52-9832-508099274774}" destId="{0CBA4F57-AC08-402F-BAA3-B60725A3D2C4}" srcOrd="0" destOrd="0" presId="urn:microsoft.com/office/officeart/2005/8/layout/orgChart1"/>
    <dgm:cxn modelId="{F30EB6E7-9C42-4E97-A731-289D503A61DC}" type="presParOf" srcId="{38841373-76BF-4E52-9832-508099274774}" destId="{40CE9BE3-6C0F-4AA9-95AF-4E3BB79867B5}" srcOrd="1" destOrd="0" presId="urn:microsoft.com/office/officeart/2005/8/layout/orgChart1"/>
    <dgm:cxn modelId="{B614F347-689A-4BB4-B0BF-103867FA99D0}" type="presParOf" srcId="{58F35CDC-6FE9-44FA-B2D7-50DCA764E527}" destId="{6E28A2CA-752A-4B93-8074-4BA4A775D0F7}" srcOrd="1" destOrd="0" presId="urn:microsoft.com/office/officeart/2005/8/layout/orgChart1"/>
    <dgm:cxn modelId="{61D82699-42E3-4944-B29B-CA15EC18D3B0}" type="presParOf" srcId="{58F35CDC-6FE9-44FA-B2D7-50DCA764E527}" destId="{A0F06DE0-03A1-4A09-8B02-8B8A91009886}" srcOrd="2" destOrd="0" presId="urn:microsoft.com/office/officeart/2005/8/layout/orgChart1"/>
    <dgm:cxn modelId="{68C021E8-860E-46E2-AF4E-9717B4930DC0}" type="presParOf" srcId="{80EB3C23-2936-46F3-AC71-F4B19BAF73A7}" destId="{5555AFBC-A657-4E77-B28D-62432CE4DB0F}" srcOrd="2" destOrd="0" presId="urn:microsoft.com/office/officeart/2005/8/layout/orgChart1"/>
    <dgm:cxn modelId="{256E0640-327F-416B-8F96-50FA4CA70DBB}" type="presParOf" srcId="{E8A54731-4429-4C9E-97BF-E538DE908912}" destId="{63F40A19-BE90-4233-A34B-123A60393F2A}" srcOrd="2" destOrd="0" presId="urn:microsoft.com/office/officeart/2005/8/layout/orgChart1"/>
    <dgm:cxn modelId="{61C360B4-32BA-453D-8D15-9975FAC166FD}" type="presParOf" srcId="{E8A54731-4429-4C9E-97BF-E538DE908912}" destId="{26284200-1852-432A-983E-4C79B309AD9E}" srcOrd="3" destOrd="0" presId="urn:microsoft.com/office/officeart/2005/8/layout/orgChart1"/>
    <dgm:cxn modelId="{BCA40C6C-34A4-41F6-ACC5-73FF12A6DD3B}" type="presParOf" srcId="{26284200-1852-432A-983E-4C79B309AD9E}" destId="{D8185523-4E53-4F4C-9C8F-0553D690C5AD}" srcOrd="0" destOrd="0" presId="urn:microsoft.com/office/officeart/2005/8/layout/orgChart1"/>
    <dgm:cxn modelId="{4A3A8B27-D46B-406F-A7D7-86FC943D80AE}" type="presParOf" srcId="{D8185523-4E53-4F4C-9C8F-0553D690C5AD}" destId="{E35E7700-0EC6-42DD-ADF7-79D0B4ADFBF5}" srcOrd="0" destOrd="0" presId="urn:microsoft.com/office/officeart/2005/8/layout/orgChart1"/>
    <dgm:cxn modelId="{9C1B17C7-6EEB-4AE2-8FEF-102CACF816DB}" type="presParOf" srcId="{D8185523-4E53-4F4C-9C8F-0553D690C5AD}" destId="{B9AD3D80-8A53-4DFB-939B-B19560C8BE02}" srcOrd="1" destOrd="0" presId="urn:microsoft.com/office/officeart/2005/8/layout/orgChart1"/>
    <dgm:cxn modelId="{A3E80E2A-8E0E-4FA7-BFE3-0CC9E0C3178D}" type="presParOf" srcId="{26284200-1852-432A-983E-4C79B309AD9E}" destId="{F209AAC7-94F6-4B58-9B3D-47FF533D5A06}" srcOrd="1" destOrd="0" presId="urn:microsoft.com/office/officeart/2005/8/layout/orgChart1"/>
    <dgm:cxn modelId="{1FC57E90-B70B-445C-83CA-CED4B456FAA0}" type="presParOf" srcId="{F209AAC7-94F6-4B58-9B3D-47FF533D5A06}" destId="{4EE213A6-1713-4A09-838F-E8AB8752F6E4}" srcOrd="0" destOrd="0" presId="urn:microsoft.com/office/officeart/2005/8/layout/orgChart1"/>
    <dgm:cxn modelId="{1481D669-7265-4F7C-918B-9A2DAE388121}" type="presParOf" srcId="{F209AAC7-94F6-4B58-9B3D-47FF533D5A06}" destId="{5BBD3D28-292C-4250-888F-2FED4798CEEE}" srcOrd="1" destOrd="0" presId="urn:microsoft.com/office/officeart/2005/8/layout/orgChart1"/>
    <dgm:cxn modelId="{AB9904A0-8F63-4958-A9AE-B66E2942B33E}" type="presParOf" srcId="{5BBD3D28-292C-4250-888F-2FED4798CEEE}" destId="{DF44ED31-9938-4870-A964-322BB1CFE4F7}" srcOrd="0" destOrd="0" presId="urn:microsoft.com/office/officeart/2005/8/layout/orgChart1"/>
    <dgm:cxn modelId="{106D8ED1-DB9D-4E97-8C4F-528585AFF04B}" type="presParOf" srcId="{DF44ED31-9938-4870-A964-322BB1CFE4F7}" destId="{3FDCE42A-9178-4731-B514-938457EB370A}" srcOrd="0" destOrd="0" presId="urn:microsoft.com/office/officeart/2005/8/layout/orgChart1"/>
    <dgm:cxn modelId="{AD94AF4D-2550-46D4-8CF4-080F203068B2}" type="presParOf" srcId="{DF44ED31-9938-4870-A964-322BB1CFE4F7}" destId="{C88031A4-5CFF-46F8-9DCA-32A937F1B408}" srcOrd="1" destOrd="0" presId="urn:microsoft.com/office/officeart/2005/8/layout/orgChart1"/>
    <dgm:cxn modelId="{87698C00-3964-4757-8119-33A71D8A55E3}" type="presParOf" srcId="{5BBD3D28-292C-4250-888F-2FED4798CEEE}" destId="{131E8C71-99EC-47E2-96E2-A47A1F045158}" srcOrd="1" destOrd="0" presId="urn:microsoft.com/office/officeart/2005/8/layout/orgChart1"/>
    <dgm:cxn modelId="{91534D08-473A-46B9-BDEB-CCA7A3060033}" type="presParOf" srcId="{5BBD3D28-292C-4250-888F-2FED4798CEEE}" destId="{BDA22265-BA7C-4960-A447-B817AC8535CC}" srcOrd="2" destOrd="0" presId="urn:microsoft.com/office/officeart/2005/8/layout/orgChart1"/>
    <dgm:cxn modelId="{25EAA5AB-0A3E-4ED6-B4BD-978656BDC81F}" type="presParOf" srcId="{F209AAC7-94F6-4B58-9B3D-47FF533D5A06}" destId="{430F76EC-6060-4F2A-8AC3-B28C293C77BB}" srcOrd="2" destOrd="0" presId="urn:microsoft.com/office/officeart/2005/8/layout/orgChart1"/>
    <dgm:cxn modelId="{7E5C6C7B-6EB9-4BB3-82A8-05863F39BF4F}" type="presParOf" srcId="{F209AAC7-94F6-4B58-9B3D-47FF533D5A06}" destId="{4B598DC6-04FA-4180-B057-0B38B1ADA1D2}" srcOrd="3" destOrd="0" presId="urn:microsoft.com/office/officeart/2005/8/layout/orgChart1"/>
    <dgm:cxn modelId="{5645E494-CAAF-413F-9698-30A7BBA00377}" type="presParOf" srcId="{4B598DC6-04FA-4180-B057-0B38B1ADA1D2}" destId="{8AE80FC8-DD31-4BBE-8C93-A8F41698F0A6}" srcOrd="0" destOrd="0" presId="urn:microsoft.com/office/officeart/2005/8/layout/orgChart1"/>
    <dgm:cxn modelId="{7F970D15-A5F3-4282-B72A-BA5B963A5F51}" type="presParOf" srcId="{8AE80FC8-DD31-4BBE-8C93-A8F41698F0A6}" destId="{F365DBF6-3BF0-412C-AF32-7349E118AC24}" srcOrd="0" destOrd="0" presId="urn:microsoft.com/office/officeart/2005/8/layout/orgChart1"/>
    <dgm:cxn modelId="{B969E8CE-EAF4-4D75-A09F-EA9B427ED3B5}" type="presParOf" srcId="{8AE80FC8-DD31-4BBE-8C93-A8F41698F0A6}" destId="{0F0C5FF7-7A12-48FC-9DB8-59D3B8F540BE}" srcOrd="1" destOrd="0" presId="urn:microsoft.com/office/officeart/2005/8/layout/orgChart1"/>
    <dgm:cxn modelId="{1221FEB4-0052-4DBB-81BE-9A285E759D8E}" type="presParOf" srcId="{4B598DC6-04FA-4180-B057-0B38B1ADA1D2}" destId="{E414CF77-DFFE-480E-BA16-75F305F5B452}" srcOrd="1" destOrd="0" presId="urn:microsoft.com/office/officeart/2005/8/layout/orgChart1"/>
    <dgm:cxn modelId="{780F1631-0992-4D6C-93EB-4A0A5D1729E9}" type="presParOf" srcId="{4B598DC6-04FA-4180-B057-0B38B1ADA1D2}" destId="{AD5E059F-ED8B-4CBB-A4F5-3FB7849A6DC9}" srcOrd="2" destOrd="0" presId="urn:microsoft.com/office/officeart/2005/8/layout/orgChart1"/>
    <dgm:cxn modelId="{AFAF1507-22A2-44C1-8C84-CA5BC9467765}" type="presParOf" srcId="{F209AAC7-94F6-4B58-9B3D-47FF533D5A06}" destId="{FAE1F171-5A5B-4F9D-8BB9-DDF1AC6E0C7C}" srcOrd="4" destOrd="0" presId="urn:microsoft.com/office/officeart/2005/8/layout/orgChart1"/>
    <dgm:cxn modelId="{5A82058B-08B3-42CE-BECD-1ADACD5C9DE5}" type="presParOf" srcId="{F209AAC7-94F6-4B58-9B3D-47FF533D5A06}" destId="{586A82F8-4581-497F-A7ED-850558D4A2F6}" srcOrd="5" destOrd="0" presId="urn:microsoft.com/office/officeart/2005/8/layout/orgChart1"/>
    <dgm:cxn modelId="{ACDD75BE-3740-4595-988A-F412207762DB}" type="presParOf" srcId="{586A82F8-4581-497F-A7ED-850558D4A2F6}" destId="{16A3BFB2-B47D-4524-9129-622703149592}" srcOrd="0" destOrd="0" presId="urn:microsoft.com/office/officeart/2005/8/layout/orgChart1"/>
    <dgm:cxn modelId="{76722194-3A15-4B14-8339-DB2CCBF537C0}" type="presParOf" srcId="{16A3BFB2-B47D-4524-9129-622703149592}" destId="{E6FA0561-60C7-48FB-8588-358BBE7EA1D9}" srcOrd="0" destOrd="0" presId="urn:microsoft.com/office/officeart/2005/8/layout/orgChart1"/>
    <dgm:cxn modelId="{8ED0FD22-6D8E-41DB-A09F-362FF137A093}" type="presParOf" srcId="{16A3BFB2-B47D-4524-9129-622703149592}" destId="{07BBC82D-697A-4356-895C-7D5E120BFADA}" srcOrd="1" destOrd="0" presId="urn:microsoft.com/office/officeart/2005/8/layout/orgChart1"/>
    <dgm:cxn modelId="{15889C93-3FDB-45EB-A46D-C2EA4F0CDB7E}" type="presParOf" srcId="{586A82F8-4581-497F-A7ED-850558D4A2F6}" destId="{6C88D061-274C-4636-A66B-1F6A09AA59D6}" srcOrd="1" destOrd="0" presId="urn:microsoft.com/office/officeart/2005/8/layout/orgChart1"/>
    <dgm:cxn modelId="{9C9B95C7-18CB-4307-BF18-6C4C1A706A69}" type="presParOf" srcId="{586A82F8-4581-497F-A7ED-850558D4A2F6}" destId="{7517BD72-A496-4572-A0B4-0283DB55746C}" srcOrd="2" destOrd="0" presId="urn:microsoft.com/office/officeart/2005/8/layout/orgChart1"/>
    <dgm:cxn modelId="{57C62D55-2827-4EAE-8548-7D113DC75A6C}" type="presParOf" srcId="{26284200-1852-432A-983E-4C79B309AD9E}" destId="{03485C14-6901-4B11-B0F2-39F768604578}" srcOrd="2" destOrd="0" presId="urn:microsoft.com/office/officeart/2005/8/layout/orgChart1"/>
    <dgm:cxn modelId="{E14CCE17-8B97-4805-AF6D-F1B85380F5CC}" type="presParOf" srcId="{E8A54731-4429-4C9E-97BF-E538DE908912}" destId="{AED7CC6C-718A-4041-BD72-1004E973ABAE}" srcOrd="4" destOrd="0" presId="urn:microsoft.com/office/officeart/2005/8/layout/orgChart1"/>
    <dgm:cxn modelId="{22A0D92F-1E2E-4B9B-BEEB-1EB6DD92386E}" type="presParOf" srcId="{E8A54731-4429-4C9E-97BF-E538DE908912}" destId="{5896F213-3552-4BEF-A538-6BE8C8577F2F}" srcOrd="5" destOrd="0" presId="urn:microsoft.com/office/officeart/2005/8/layout/orgChart1"/>
    <dgm:cxn modelId="{E9877A81-2C36-466A-9D2E-1EB3413F13C1}" type="presParOf" srcId="{5896F213-3552-4BEF-A538-6BE8C8577F2F}" destId="{08E25D51-6734-4334-ACFC-3F623E815AE8}" srcOrd="0" destOrd="0" presId="urn:microsoft.com/office/officeart/2005/8/layout/orgChart1"/>
    <dgm:cxn modelId="{A6A66595-25BA-42CB-9970-B96BD3307CE8}" type="presParOf" srcId="{08E25D51-6734-4334-ACFC-3F623E815AE8}" destId="{FB8BAADF-12E6-4BDD-B36E-6F953ED199F9}" srcOrd="0" destOrd="0" presId="urn:microsoft.com/office/officeart/2005/8/layout/orgChart1"/>
    <dgm:cxn modelId="{1D40B973-A000-4404-AFC0-EF1A4FD103EB}" type="presParOf" srcId="{08E25D51-6734-4334-ACFC-3F623E815AE8}" destId="{6CB774B2-5B26-4CBC-A95C-389385D06184}" srcOrd="1" destOrd="0" presId="urn:microsoft.com/office/officeart/2005/8/layout/orgChart1"/>
    <dgm:cxn modelId="{A1CD3126-022E-459D-A4A6-80F8B0A9ADFE}" type="presParOf" srcId="{5896F213-3552-4BEF-A538-6BE8C8577F2F}" destId="{BA1A25BB-0AC5-48DD-931B-2D4B908F3F36}" srcOrd="1" destOrd="0" presId="urn:microsoft.com/office/officeart/2005/8/layout/orgChart1"/>
    <dgm:cxn modelId="{31290663-2482-4C40-9B51-6CA9797F4EE1}" type="presParOf" srcId="{BA1A25BB-0AC5-48DD-931B-2D4B908F3F36}" destId="{D805F2CA-D981-4A5E-B0C1-B0B6D8914C55}" srcOrd="0" destOrd="0" presId="urn:microsoft.com/office/officeart/2005/8/layout/orgChart1"/>
    <dgm:cxn modelId="{47002AAC-550F-4E7A-874B-17D8ED8D390D}" type="presParOf" srcId="{BA1A25BB-0AC5-48DD-931B-2D4B908F3F36}" destId="{B2A84B81-D110-44A2-B654-75EA354DCC38}" srcOrd="1" destOrd="0" presId="urn:microsoft.com/office/officeart/2005/8/layout/orgChart1"/>
    <dgm:cxn modelId="{294FAAA2-BEF8-46B9-9400-E08187DC0297}" type="presParOf" srcId="{B2A84B81-D110-44A2-B654-75EA354DCC38}" destId="{D4816A76-B59F-461F-BD27-1BF73B57D87E}" srcOrd="0" destOrd="0" presId="urn:microsoft.com/office/officeart/2005/8/layout/orgChart1"/>
    <dgm:cxn modelId="{7D112DF5-4815-4E24-AC28-9A6CF15394EF}" type="presParOf" srcId="{D4816A76-B59F-461F-BD27-1BF73B57D87E}" destId="{E77C3F3D-6674-4794-8A43-E51CB3A3FC5D}" srcOrd="0" destOrd="0" presId="urn:microsoft.com/office/officeart/2005/8/layout/orgChart1"/>
    <dgm:cxn modelId="{FFDD999F-2119-4BAA-B555-7A5058099FC6}" type="presParOf" srcId="{D4816A76-B59F-461F-BD27-1BF73B57D87E}" destId="{57AFA583-F2D1-44CA-85D6-F3763EAF3E14}" srcOrd="1" destOrd="0" presId="urn:microsoft.com/office/officeart/2005/8/layout/orgChart1"/>
    <dgm:cxn modelId="{51716675-C7AF-466E-8B3A-D9669FF86887}" type="presParOf" srcId="{B2A84B81-D110-44A2-B654-75EA354DCC38}" destId="{56B36EE3-5897-45C1-B461-E15F79CD1A9F}" srcOrd="1" destOrd="0" presId="urn:microsoft.com/office/officeart/2005/8/layout/orgChart1"/>
    <dgm:cxn modelId="{2B91165C-A989-45F0-99E2-1E504B40AF4B}" type="presParOf" srcId="{B2A84B81-D110-44A2-B654-75EA354DCC38}" destId="{618992E4-7CE4-4712-9CB7-355E66E2FE15}" srcOrd="2" destOrd="0" presId="urn:microsoft.com/office/officeart/2005/8/layout/orgChart1"/>
    <dgm:cxn modelId="{5A3E55EB-255D-48DC-B246-B9A9F95E82E9}" type="presParOf" srcId="{BA1A25BB-0AC5-48DD-931B-2D4B908F3F36}" destId="{C2DD3C47-4874-48B2-8CE9-D7997FB6A015}" srcOrd="2" destOrd="0" presId="urn:microsoft.com/office/officeart/2005/8/layout/orgChart1"/>
    <dgm:cxn modelId="{EC367C3A-7AB4-4275-96FF-1C6D95239FEF}" type="presParOf" srcId="{BA1A25BB-0AC5-48DD-931B-2D4B908F3F36}" destId="{B5A31219-A0B8-4E64-9290-409459FACE85}" srcOrd="3" destOrd="0" presId="urn:microsoft.com/office/officeart/2005/8/layout/orgChart1"/>
    <dgm:cxn modelId="{505A6CBA-F912-496C-B1DD-7B3091B0DF8F}" type="presParOf" srcId="{B5A31219-A0B8-4E64-9290-409459FACE85}" destId="{EDA6137A-033E-4AB5-BF89-9A5D4BBFD213}" srcOrd="0" destOrd="0" presId="urn:microsoft.com/office/officeart/2005/8/layout/orgChart1"/>
    <dgm:cxn modelId="{86FEDC2A-6839-40F2-8988-52A02B83B123}" type="presParOf" srcId="{EDA6137A-033E-4AB5-BF89-9A5D4BBFD213}" destId="{35B388A0-9205-48AE-902E-7BC5371672D5}" srcOrd="0" destOrd="0" presId="urn:microsoft.com/office/officeart/2005/8/layout/orgChart1"/>
    <dgm:cxn modelId="{EAC9DD0A-0B47-4D28-8207-E66CAFC4391E}" type="presParOf" srcId="{EDA6137A-033E-4AB5-BF89-9A5D4BBFD213}" destId="{FEBFD2B4-D061-4D2F-A195-F36F9B9F982E}" srcOrd="1" destOrd="0" presId="urn:microsoft.com/office/officeart/2005/8/layout/orgChart1"/>
    <dgm:cxn modelId="{00AC856A-B712-4380-B674-CC12F77116BD}" type="presParOf" srcId="{B5A31219-A0B8-4E64-9290-409459FACE85}" destId="{4973273D-7AAA-4746-9AE6-7176BD979842}" srcOrd="1" destOrd="0" presId="urn:microsoft.com/office/officeart/2005/8/layout/orgChart1"/>
    <dgm:cxn modelId="{01A02B44-867D-4319-A4AC-57876848153B}" type="presParOf" srcId="{B5A31219-A0B8-4E64-9290-409459FACE85}" destId="{0C2A8C10-A6CA-489F-854D-425E7F1A714C}" srcOrd="2" destOrd="0" presId="urn:microsoft.com/office/officeart/2005/8/layout/orgChart1"/>
    <dgm:cxn modelId="{F92F520B-4763-4EE4-849D-E4E7DCFF447D}" type="presParOf" srcId="{BA1A25BB-0AC5-48DD-931B-2D4B908F3F36}" destId="{913F5D01-8A40-4315-AD61-33141C4ED2F7}" srcOrd="4" destOrd="0" presId="urn:microsoft.com/office/officeart/2005/8/layout/orgChart1"/>
    <dgm:cxn modelId="{3F86F3AD-A89D-45ED-B309-574B55883E71}" type="presParOf" srcId="{BA1A25BB-0AC5-48DD-931B-2D4B908F3F36}" destId="{8C2C91B7-F8EA-4F3F-9ABC-82F51DF2393C}" srcOrd="5" destOrd="0" presId="urn:microsoft.com/office/officeart/2005/8/layout/orgChart1"/>
    <dgm:cxn modelId="{DCDA34B4-AF6F-4D0F-B7A4-B8E3E1D448EF}" type="presParOf" srcId="{8C2C91B7-F8EA-4F3F-9ABC-82F51DF2393C}" destId="{AB4DEDDF-1EF0-4563-AF8E-2E73C75477C1}" srcOrd="0" destOrd="0" presId="urn:microsoft.com/office/officeart/2005/8/layout/orgChart1"/>
    <dgm:cxn modelId="{DEC623F0-7495-49AA-A0F0-C0E8BCA02BFE}" type="presParOf" srcId="{AB4DEDDF-1EF0-4563-AF8E-2E73C75477C1}" destId="{AB9A4C8A-9679-48E1-8A30-4EC6F0E9BD9F}" srcOrd="0" destOrd="0" presId="urn:microsoft.com/office/officeart/2005/8/layout/orgChart1"/>
    <dgm:cxn modelId="{B7CB9E91-BA71-4655-9053-10B8D928F945}" type="presParOf" srcId="{AB4DEDDF-1EF0-4563-AF8E-2E73C75477C1}" destId="{992CC5E5-A2A3-464F-825F-AFBB3200A5CC}" srcOrd="1" destOrd="0" presId="urn:microsoft.com/office/officeart/2005/8/layout/orgChart1"/>
    <dgm:cxn modelId="{5035B4D4-ADBA-4CC1-BFE6-4ADAB616869F}" type="presParOf" srcId="{8C2C91B7-F8EA-4F3F-9ABC-82F51DF2393C}" destId="{E8FD26DC-A81E-4F52-A748-FA537DC55713}" srcOrd="1" destOrd="0" presId="urn:microsoft.com/office/officeart/2005/8/layout/orgChart1"/>
    <dgm:cxn modelId="{13072E22-5BEE-41A9-A6B7-AFE8364A54FC}" type="presParOf" srcId="{8C2C91B7-F8EA-4F3F-9ABC-82F51DF2393C}" destId="{D0E26308-8D03-40AD-8516-F4DE0F6964C4}" srcOrd="2" destOrd="0" presId="urn:microsoft.com/office/officeart/2005/8/layout/orgChart1"/>
    <dgm:cxn modelId="{5D7935D6-6DC1-45EF-8566-AEC603125F9D}" type="presParOf" srcId="{BA1A25BB-0AC5-48DD-931B-2D4B908F3F36}" destId="{5E0FEFF8-ED8A-457E-B62B-4B4AA3933EFA}" srcOrd="6" destOrd="0" presId="urn:microsoft.com/office/officeart/2005/8/layout/orgChart1"/>
    <dgm:cxn modelId="{9D9CCEB7-957C-4F9F-B187-F86E47A4BEEE}" type="presParOf" srcId="{BA1A25BB-0AC5-48DD-931B-2D4B908F3F36}" destId="{E8BD31FF-5259-4C8A-8B38-EFAC2C9EDB81}" srcOrd="7" destOrd="0" presId="urn:microsoft.com/office/officeart/2005/8/layout/orgChart1"/>
    <dgm:cxn modelId="{641DFF38-9986-49F4-A758-52BFA3464260}" type="presParOf" srcId="{E8BD31FF-5259-4C8A-8B38-EFAC2C9EDB81}" destId="{35725C87-2D57-4E58-BF6D-823504E29AEC}" srcOrd="0" destOrd="0" presId="urn:microsoft.com/office/officeart/2005/8/layout/orgChart1"/>
    <dgm:cxn modelId="{6E68897E-9263-46DA-8CFF-499B53427662}" type="presParOf" srcId="{35725C87-2D57-4E58-BF6D-823504E29AEC}" destId="{D092206D-0DC1-4771-8B45-9DDD72A2F936}" srcOrd="0" destOrd="0" presId="urn:microsoft.com/office/officeart/2005/8/layout/orgChart1"/>
    <dgm:cxn modelId="{29C11A5F-012A-43B7-8563-8EE13F982AE5}" type="presParOf" srcId="{35725C87-2D57-4E58-BF6D-823504E29AEC}" destId="{BFDB6452-3B30-4BDA-9080-8AB6C6081319}" srcOrd="1" destOrd="0" presId="urn:microsoft.com/office/officeart/2005/8/layout/orgChart1"/>
    <dgm:cxn modelId="{6BD74D19-376C-4C82-8182-0E0CD15E9EF2}" type="presParOf" srcId="{E8BD31FF-5259-4C8A-8B38-EFAC2C9EDB81}" destId="{B96D8A3E-ECA2-4714-83A7-E1CDC3A3497B}" srcOrd="1" destOrd="0" presId="urn:microsoft.com/office/officeart/2005/8/layout/orgChart1"/>
    <dgm:cxn modelId="{A22E9D1F-DCB2-4398-B70F-3D3633BADA23}" type="presParOf" srcId="{E8BD31FF-5259-4C8A-8B38-EFAC2C9EDB81}" destId="{015D43FB-2991-42B8-A0D7-10A31638F87C}" srcOrd="2" destOrd="0" presId="urn:microsoft.com/office/officeart/2005/8/layout/orgChart1"/>
    <dgm:cxn modelId="{8DEC8E66-E30F-4FE7-95F0-577863159475}" type="presParOf" srcId="{BA1A25BB-0AC5-48DD-931B-2D4B908F3F36}" destId="{EAA7EA47-F31D-45D3-9A30-13C909AB0CF2}" srcOrd="8" destOrd="0" presId="urn:microsoft.com/office/officeart/2005/8/layout/orgChart1"/>
    <dgm:cxn modelId="{25D19660-F0CF-41E2-BE95-CE7BAB5A40BB}" type="presParOf" srcId="{BA1A25BB-0AC5-48DD-931B-2D4B908F3F36}" destId="{29B62E47-7238-4E12-8500-C79F37C74412}" srcOrd="9" destOrd="0" presId="urn:microsoft.com/office/officeart/2005/8/layout/orgChart1"/>
    <dgm:cxn modelId="{3339BFF6-BCE0-47DC-938E-29FF48D14111}" type="presParOf" srcId="{29B62E47-7238-4E12-8500-C79F37C74412}" destId="{C5201706-BF4C-4923-A823-BB6996E09A56}" srcOrd="0" destOrd="0" presId="urn:microsoft.com/office/officeart/2005/8/layout/orgChart1"/>
    <dgm:cxn modelId="{C3C61AD5-0169-4889-A9FD-CEE666C79F84}" type="presParOf" srcId="{C5201706-BF4C-4923-A823-BB6996E09A56}" destId="{7669B4AB-BA81-439D-A1E4-A431DED2A23E}" srcOrd="0" destOrd="0" presId="urn:microsoft.com/office/officeart/2005/8/layout/orgChart1"/>
    <dgm:cxn modelId="{51ACE287-9558-4C2D-B569-EAB6C849A592}" type="presParOf" srcId="{C5201706-BF4C-4923-A823-BB6996E09A56}" destId="{37C6CF36-5616-4339-A1BE-74F3DBDCB76F}" srcOrd="1" destOrd="0" presId="urn:microsoft.com/office/officeart/2005/8/layout/orgChart1"/>
    <dgm:cxn modelId="{84FB4620-78E1-4561-8712-9492795B86FD}" type="presParOf" srcId="{29B62E47-7238-4E12-8500-C79F37C74412}" destId="{F6BD77A1-66E7-48BB-97BF-F9D27A81896E}" srcOrd="1" destOrd="0" presId="urn:microsoft.com/office/officeart/2005/8/layout/orgChart1"/>
    <dgm:cxn modelId="{14BF4653-D474-4ECD-BC3A-C1EF112AD421}" type="presParOf" srcId="{29B62E47-7238-4E12-8500-C79F37C74412}" destId="{21CFE694-2326-4068-A7E8-BEFC0E687162}" srcOrd="2" destOrd="0" presId="urn:microsoft.com/office/officeart/2005/8/layout/orgChart1"/>
    <dgm:cxn modelId="{A4576472-7F7D-453B-9B38-22E6E3F60219}" type="presParOf" srcId="{5896F213-3552-4BEF-A538-6BE8C8577F2F}" destId="{9F0BC044-6F68-4351-88E2-B70C1872C385}" srcOrd="2" destOrd="0" presId="urn:microsoft.com/office/officeart/2005/8/layout/orgChart1"/>
    <dgm:cxn modelId="{0520F4F3-34B8-4727-83F0-FB089208DF3B}" type="presParOf" srcId="{E8A54731-4429-4C9E-97BF-E538DE908912}" destId="{EC2FB14F-CD86-4AAF-B22E-435ABEBF2303}" srcOrd="6" destOrd="0" presId="urn:microsoft.com/office/officeart/2005/8/layout/orgChart1"/>
    <dgm:cxn modelId="{B9113491-DA26-419A-90ED-CC5F1EA05BF9}" type="presParOf" srcId="{E8A54731-4429-4C9E-97BF-E538DE908912}" destId="{9DE0FFA0-080E-4009-A367-0519E3818AA0}" srcOrd="7" destOrd="0" presId="urn:microsoft.com/office/officeart/2005/8/layout/orgChart1"/>
    <dgm:cxn modelId="{E5193DA1-D01F-4754-9954-BBC1F0A72943}" type="presParOf" srcId="{9DE0FFA0-080E-4009-A367-0519E3818AA0}" destId="{2E01BEB7-13A2-4B79-9508-3411EA0D79DB}" srcOrd="0" destOrd="0" presId="urn:microsoft.com/office/officeart/2005/8/layout/orgChart1"/>
    <dgm:cxn modelId="{7228A3A9-164A-4F40-AA1E-A222D30A268F}" type="presParOf" srcId="{2E01BEB7-13A2-4B79-9508-3411EA0D79DB}" destId="{63F338B5-9F27-44B5-9DD6-53453C17CF5F}" srcOrd="0" destOrd="0" presId="urn:microsoft.com/office/officeart/2005/8/layout/orgChart1"/>
    <dgm:cxn modelId="{5B383D78-1C6B-46C8-8479-E70A5AC35491}" type="presParOf" srcId="{2E01BEB7-13A2-4B79-9508-3411EA0D79DB}" destId="{9FA88D71-AC9D-4C11-B02F-F4C86EAE120E}" srcOrd="1" destOrd="0" presId="urn:microsoft.com/office/officeart/2005/8/layout/orgChart1"/>
    <dgm:cxn modelId="{AF4DA37F-2D58-4D8A-9DBD-E8AB63F410D3}" type="presParOf" srcId="{9DE0FFA0-080E-4009-A367-0519E3818AA0}" destId="{8A143C89-0A1C-4F42-8E9F-F4D3E13C64F2}" srcOrd="1" destOrd="0" presId="urn:microsoft.com/office/officeart/2005/8/layout/orgChart1"/>
    <dgm:cxn modelId="{41640FF9-061F-4279-A611-82BD36E4F7D7}" type="presParOf" srcId="{8A143C89-0A1C-4F42-8E9F-F4D3E13C64F2}" destId="{E0CC74D0-9A56-4986-8200-4FB523385B53}" srcOrd="0" destOrd="0" presId="urn:microsoft.com/office/officeart/2005/8/layout/orgChart1"/>
    <dgm:cxn modelId="{19DBF83D-FF58-4136-B940-6047A4CDD504}" type="presParOf" srcId="{8A143C89-0A1C-4F42-8E9F-F4D3E13C64F2}" destId="{0785E0A5-14F3-4239-B39D-ED7BE1BD8DF9}" srcOrd="1" destOrd="0" presId="urn:microsoft.com/office/officeart/2005/8/layout/orgChart1"/>
    <dgm:cxn modelId="{C4BBA3B3-2ABC-4B91-B219-0E41F4D6A2D4}" type="presParOf" srcId="{0785E0A5-14F3-4239-B39D-ED7BE1BD8DF9}" destId="{085D72F8-9294-4D05-8C31-66CE8F27F29E}" srcOrd="0" destOrd="0" presId="urn:microsoft.com/office/officeart/2005/8/layout/orgChart1"/>
    <dgm:cxn modelId="{049DDC7B-3FB6-4BFC-AB24-53ED1E274E7F}" type="presParOf" srcId="{085D72F8-9294-4D05-8C31-66CE8F27F29E}" destId="{70D62B4C-4AC6-4444-B214-BB830E8FBF9E}" srcOrd="0" destOrd="0" presId="urn:microsoft.com/office/officeart/2005/8/layout/orgChart1"/>
    <dgm:cxn modelId="{BED529DF-1275-4F32-9AE9-DC66E4B5BFC9}" type="presParOf" srcId="{085D72F8-9294-4D05-8C31-66CE8F27F29E}" destId="{D6B13EF7-2306-4A84-9406-B0ECF694872C}" srcOrd="1" destOrd="0" presId="urn:microsoft.com/office/officeart/2005/8/layout/orgChart1"/>
    <dgm:cxn modelId="{B6485F74-818A-45DA-8D8F-8F3EE8A6DB72}" type="presParOf" srcId="{0785E0A5-14F3-4239-B39D-ED7BE1BD8DF9}" destId="{834F09B0-1BF1-4E91-9E00-B985879D9B88}" srcOrd="1" destOrd="0" presId="urn:microsoft.com/office/officeart/2005/8/layout/orgChart1"/>
    <dgm:cxn modelId="{01F96D65-C437-4185-A6EE-C898D2B3E13E}" type="presParOf" srcId="{0785E0A5-14F3-4239-B39D-ED7BE1BD8DF9}" destId="{F17978AA-5712-4123-B5EB-5D2BE1972315}" srcOrd="2" destOrd="0" presId="urn:microsoft.com/office/officeart/2005/8/layout/orgChart1"/>
    <dgm:cxn modelId="{67AA1D50-3BCB-45D2-8862-93BFD3C31AAA}" type="presParOf" srcId="{8A143C89-0A1C-4F42-8E9F-F4D3E13C64F2}" destId="{456C3911-956F-413D-B638-6E06C99D79CD}" srcOrd="2" destOrd="0" presId="urn:microsoft.com/office/officeart/2005/8/layout/orgChart1"/>
    <dgm:cxn modelId="{B65857E0-0961-41AE-AEE7-F726CDA420F7}" type="presParOf" srcId="{8A143C89-0A1C-4F42-8E9F-F4D3E13C64F2}" destId="{0CC1CD70-C422-4FC0-A43E-0E608FEBBC4B}" srcOrd="3" destOrd="0" presId="urn:microsoft.com/office/officeart/2005/8/layout/orgChart1"/>
    <dgm:cxn modelId="{63EBA739-F4D5-4D61-840A-9775B324FA40}" type="presParOf" srcId="{0CC1CD70-C422-4FC0-A43E-0E608FEBBC4B}" destId="{D5FAC797-91AA-46E5-BAFC-67F80B048B58}" srcOrd="0" destOrd="0" presId="urn:microsoft.com/office/officeart/2005/8/layout/orgChart1"/>
    <dgm:cxn modelId="{203125EE-B815-4E30-B9AA-EE55356C7490}" type="presParOf" srcId="{D5FAC797-91AA-46E5-BAFC-67F80B048B58}" destId="{BA84700F-34C4-4A3D-84EE-10A16ADC1255}" srcOrd="0" destOrd="0" presId="urn:microsoft.com/office/officeart/2005/8/layout/orgChart1"/>
    <dgm:cxn modelId="{4E40A9CE-3DB8-4CA3-80A5-9C2373AA5597}" type="presParOf" srcId="{D5FAC797-91AA-46E5-BAFC-67F80B048B58}" destId="{63F38689-8200-4CEC-A3F0-5B7B9DFFA33D}" srcOrd="1" destOrd="0" presId="urn:microsoft.com/office/officeart/2005/8/layout/orgChart1"/>
    <dgm:cxn modelId="{45C12F22-9C8F-4305-83F9-278CC542EDD5}" type="presParOf" srcId="{0CC1CD70-C422-4FC0-A43E-0E608FEBBC4B}" destId="{F45662F4-4E08-4ACC-A94C-47A81C0A1B7F}" srcOrd="1" destOrd="0" presId="urn:microsoft.com/office/officeart/2005/8/layout/orgChart1"/>
    <dgm:cxn modelId="{CA531E10-7214-427E-AD56-EA75375D6E4D}" type="presParOf" srcId="{0CC1CD70-C422-4FC0-A43E-0E608FEBBC4B}" destId="{827DF025-53F1-41E1-B2E3-FDB665F0C5C4}" srcOrd="2" destOrd="0" presId="urn:microsoft.com/office/officeart/2005/8/layout/orgChart1"/>
    <dgm:cxn modelId="{874D41CF-0FF4-486B-8094-681C7793307E}" type="presParOf" srcId="{8A143C89-0A1C-4F42-8E9F-F4D3E13C64F2}" destId="{7073BC90-241B-46B7-B5C1-490D16400C3E}" srcOrd="4" destOrd="0" presId="urn:microsoft.com/office/officeart/2005/8/layout/orgChart1"/>
    <dgm:cxn modelId="{56CA2AE6-6B31-4B14-896A-3E12951700CA}" type="presParOf" srcId="{8A143C89-0A1C-4F42-8E9F-F4D3E13C64F2}" destId="{D4A8E362-0530-4684-8FEB-0E062F3A438A}" srcOrd="5" destOrd="0" presId="urn:microsoft.com/office/officeart/2005/8/layout/orgChart1"/>
    <dgm:cxn modelId="{B2328C53-AFDA-4D74-AA8C-EF1CBBB10CDC}" type="presParOf" srcId="{D4A8E362-0530-4684-8FEB-0E062F3A438A}" destId="{BD09D5E3-3FC0-4570-A0BF-E9ACF42EC386}" srcOrd="0" destOrd="0" presId="urn:microsoft.com/office/officeart/2005/8/layout/orgChart1"/>
    <dgm:cxn modelId="{11C726BB-0698-4F99-B17B-87E066D7E78E}" type="presParOf" srcId="{BD09D5E3-3FC0-4570-A0BF-E9ACF42EC386}" destId="{F50B6C57-EA2D-4B08-A41F-0CA0A3E41A5A}" srcOrd="0" destOrd="0" presId="urn:microsoft.com/office/officeart/2005/8/layout/orgChart1"/>
    <dgm:cxn modelId="{A8261DA3-9241-4D10-9B45-8E26F460AA1A}" type="presParOf" srcId="{BD09D5E3-3FC0-4570-A0BF-E9ACF42EC386}" destId="{724A7DE2-3880-462F-B137-BF296D2534A6}" srcOrd="1" destOrd="0" presId="urn:microsoft.com/office/officeart/2005/8/layout/orgChart1"/>
    <dgm:cxn modelId="{0B7E4B4C-12AC-4500-B2D2-356DBAF13E0D}" type="presParOf" srcId="{D4A8E362-0530-4684-8FEB-0E062F3A438A}" destId="{F32B98A0-F100-4B10-B120-89EE573E725E}" srcOrd="1" destOrd="0" presId="urn:microsoft.com/office/officeart/2005/8/layout/orgChart1"/>
    <dgm:cxn modelId="{E3D84C96-BA57-4F3E-8642-E0958A415D5E}" type="presParOf" srcId="{D4A8E362-0530-4684-8FEB-0E062F3A438A}" destId="{7DA87199-F356-452C-9CE5-E5DC389493B5}" srcOrd="2" destOrd="0" presId="urn:microsoft.com/office/officeart/2005/8/layout/orgChart1"/>
    <dgm:cxn modelId="{A110AB65-1F73-4CB9-8FBC-34CD9310898D}" type="presParOf" srcId="{8A143C89-0A1C-4F42-8E9F-F4D3E13C64F2}" destId="{029B7DB5-9461-4294-AA69-06FB65B0B9A6}" srcOrd="6" destOrd="0" presId="urn:microsoft.com/office/officeart/2005/8/layout/orgChart1"/>
    <dgm:cxn modelId="{DF2B381D-B531-4CCC-9DFC-E017BEC19A54}" type="presParOf" srcId="{8A143C89-0A1C-4F42-8E9F-F4D3E13C64F2}" destId="{208E5B2D-AF2C-4ABA-8558-EB5DD95BC912}" srcOrd="7" destOrd="0" presId="urn:microsoft.com/office/officeart/2005/8/layout/orgChart1"/>
    <dgm:cxn modelId="{5A06AB1E-1FF3-47FC-95E4-B1F1CCFE82B0}" type="presParOf" srcId="{208E5B2D-AF2C-4ABA-8558-EB5DD95BC912}" destId="{8303FE08-4221-4952-A932-B4F1A28019C0}" srcOrd="0" destOrd="0" presId="urn:microsoft.com/office/officeart/2005/8/layout/orgChart1"/>
    <dgm:cxn modelId="{E42F33F9-241E-4446-9137-6FCE7CCE7E7D}" type="presParOf" srcId="{8303FE08-4221-4952-A932-B4F1A28019C0}" destId="{A5B63358-9DF8-4497-A98B-C75FAF8FF5BA}" srcOrd="0" destOrd="0" presId="urn:microsoft.com/office/officeart/2005/8/layout/orgChart1"/>
    <dgm:cxn modelId="{320CE700-2A9F-4AA9-98B4-D8D38C0D52F0}" type="presParOf" srcId="{8303FE08-4221-4952-A932-B4F1A28019C0}" destId="{29EF9D39-826E-4393-B51C-E6128C5CE518}" srcOrd="1" destOrd="0" presId="urn:microsoft.com/office/officeart/2005/8/layout/orgChart1"/>
    <dgm:cxn modelId="{87568DD6-525D-41FE-B10A-FDE50EA8831F}" type="presParOf" srcId="{208E5B2D-AF2C-4ABA-8558-EB5DD95BC912}" destId="{549120F6-8B65-4738-A909-CE86330EC348}" srcOrd="1" destOrd="0" presId="urn:microsoft.com/office/officeart/2005/8/layout/orgChart1"/>
    <dgm:cxn modelId="{0CA90E8F-A3A9-489D-A26E-49D1885E7365}" type="presParOf" srcId="{208E5B2D-AF2C-4ABA-8558-EB5DD95BC912}" destId="{41A1BBB4-A945-459A-90CF-0725F8001A71}" srcOrd="2" destOrd="0" presId="urn:microsoft.com/office/officeart/2005/8/layout/orgChart1"/>
    <dgm:cxn modelId="{DB1F9E97-3A41-4737-86CC-DBCEAA9D84E8}" type="presParOf" srcId="{8A143C89-0A1C-4F42-8E9F-F4D3E13C64F2}" destId="{41833986-9553-4A78-9078-B047AEF50F8A}" srcOrd="8" destOrd="0" presId="urn:microsoft.com/office/officeart/2005/8/layout/orgChart1"/>
    <dgm:cxn modelId="{9CD77C28-2B8E-4ED1-9AC2-E3C793C3B88C}" type="presParOf" srcId="{8A143C89-0A1C-4F42-8E9F-F4D3E13C64F2}" destId="{74CDAE69-754D-4B3A-8427-985239F55C47}" srcOrd="9" destOrd="0" presId="urn:microsoft.com/office/officeart/2005/8/layout/orgChart1"/>
    <dgm:cxn modelId="{7D108AD6-2985-4432-A0F0-BE0679955CAF}" type="presParOf" srcId="{74CDAE69-754D-4B3A-8427-985239F55C47}" destId="{EBF7D7AD-990D-4783-8C96-604D2980218A}" srcOrd="0" destOrd="0" presId="urn:microsoft.com/office/officeart/2005/8/layout/orgChart1"/>
    <dgm:cxn modelId="{3DBFF3C0-E25A-4074-9C40-9A56741CA1D4}" type="presParOf" srcId="{EBF7D7AD-990D-4783-8C96-604D2980218A}" destId="{F03D79ED-01F3-46A0-A5C2-FF377CC28511}" srcOrd="0" destOrd="0" presId="urn:microsoft.com/office/officeart/2005/8/layout/orgChart1"/>
    <dgm:cxn modelId="{8B60AA89-D493-49C1-AE04-C4FE877018A4}" type="presParOf" srcId="{EBF7D7AD-990D-4783-8C96-604D2980218A}" destId="{27B2B2B9-50CF-446D-9362-158DE839F754}" srcOrd="1" destOrd="0" presId="urn:microsoft.com/office/officeart/2005/8/layout/orgChart1"/>
    <dgm:cxn modelId="{3A56808C-4649-4203-8466-781C26B045B5}" type="presParOf" srcId="{74CDAE69-754D-4B3A-8427-985239F55C47}" destId="{DDFAD74B-0AEA-43EE-BCB6-CEE48BBC870D}" srcOrd="1" destOrd="0" presId="urn:microsoft.com/office/officeart/2005/8/layout/orgChart1"/>
    <dgm:cxn modelId="{A13457C2-42E8-4D56-86AB-435DFF9955D4}" type="presParOf" srcId="{74CDAE69-754D-4B3A-8427-985239F55C47}" destId="{B1EB13FF-99D9-46C9-B0F7-882AD41A5BC9}" srcOrd="2" destOrd="0" presId="urn:microsoft.com/office/officeart/2005/8/layout/orgChart1"/>
    <dgm:cxn modelId="{5AFF5F3F-D395-4AB4-90A0-A6B022CC52C0}" type="presParOf" srcId="{8A143C89-0A1C-4F42-8E9F-F4D3E13C64F2}" destId="{A888DCCD-2373-4CEF-BC4F-DDF4281F5BD8}" srcOrd="10" destOrd="0" presId="urn:microsoft.com/office/officeart/2005/8/layout/orgChart1"/>
    <dgm:cxn modelId="{85612E73-0CC3-49FD-B301-2CEB039E283D}" type="presParOf" srcId="{8A143C89-0A1C-4F42-8E9F-F4D3E13C64F2}" destId="{BE1E285D-0B61-4AEA-B7E5-E559F371CE77}" srcOrd="11" destOrd="0" presId="urn:microsoft.com/office/officeart/2005/8/layout/orgChart1"/>
    <dgm:cxn modelId="{C06FC6A0-ECE8-431D-87C2-2A5CFD872DDC}" type="presParOf" srcId="{BE1E285D-0B61-4AEA-B7E5-E559F371CE77}" destId="{C0F70281-B753-4BB3-996F-826DD6A2999B}" srcOrd="0" destOrd="0" presId="urn:microsoft.com/office/officeart/2005/8/layout/orgChart1"/>
    <dgm:cxn modelId="{8D71E797-FE5C-4244-A305-CF0A112439FA}" type="presParOf" srcId="{C0F70281-B753-4BB3-996F-826DD6A2999B}" destId="{8D04132B-1741-485F-AAE7-6CB6DDEC0D45}" srcOrd="0" destOrd="0" presId="urn:microsoft.com/office/officeart/2005/8/layout/orgChart1"/>
    <dgm:cxn modelId="{054515F0-A7E1-4BD9-BA86-90B628822F18}" type="presParOf" srcId="{C0F70281-B753-4BB3-996F-826DD6A2999B}" destId="{90A0E87D-E90F-4EEC-9EAA-1D17C6CC3347}" srcOrd="1" destOrd="0" presId="urn:microsoft.com/office/officeart/2005/8/layout/orgChart1"/>
    <dgm:cxn modelId="{5B04F93D-0BEF-4F69-83A6-F4C073C3433D}" type="presParOf" srcId="{BE1E285D-0B61-4AEA-B7E5-E559F371CE77}" destId="{E238BA9F-58BD-403F-AC2C-F7289C14D6DF}" srcOrd="1" destOrd="0" presId="urn:microsoft.com/office/officeart/2005/8/layout/orgChart1"/>
    <dgm:cxn modelId="{325FFF62-F19E-41A9-85C8-4017B2A83381}" type="presParOf" srcId="{BE1E285D-0B61-4AEA-B7E5-E559F371CE77}" destId="{2098AEC9-6189-4754-A160-EF6620AFFF59}" srcOrd="2" destOrd="0" presId="urn:microsoft.com/office/officeart/2005/8/layout/orgChart1"/>
    <dgm:cxn modelId="{D15D349E-C70C-4C17-BCA8-6F63B3C044B9}" type="presParOf" srcId="{8A143C89-0A1C-4F42-8E9F-F4D3E13C64F2}" destId="{D5FA5B81-DC24-43B2-A081-3416C5CA0262}" srcOrd="12" destOrd="0" presId="urn:microsoft.com/office/officeart/2005/8/layout/orgChart1"/>
    <dgm:cxn modelId="{F993503B-C43E-4A19-8FE8-A50554662B07}" type="presParOf" srcId="{8A143C89-0A1C-4F42-8E9F-F4D3E13C64F2}" destId="{F659434D-98B5-4B74-9BB9-EEFB96357EE7}" srcOrd="13" destOrd="0" presId="urn:microsoft.com/office/officeart/2005/8/layout/orgChart1"/>
    <dgm:cxn modelId="{F5CFECBE-45EF-466C-9B8E-BC65B9CE65A8}" type="presParOf" srcId="{F659434D-98B5-4B74-9BB9-EEFB96357EE7}" destId="{217714B0-1433-4ED2-98EC-D74E8C3ECFC0}" srcOrd="0" destOrd="0" presId="urn:microsoft.com/office/officeart/2005/8/layout/orgChart1"/>
    <dgm:cxn modelId="{AF8BB6A2-01FD-421E-973F-5AE9D82C531E}" type="presParOf" srcId="{217714B0-1433-4ED2-98EC-D74E8C3ECFC0}" destId="{87902C37-ABDC-454C-81C8-496DD77EDEB3}" srcOrd="0" destOrd="0" presId="urn:microsoft.com/office/officeart/2005/8/layout/orgChart1"/>
    <dgm:cxn modelId="{CC49EEE4-3CD6-4205-83B3-BCAEAA83AFA3}" type="presParOf" srcId="{217714B0-1433-4ED2-98EC-D74E8C3ECFC0}" destId="{03776D88-78BD-40DF-B649-222331242794}" srcOrd="1" destOrd="0" presId="urn:microsoft.com/office/officeart/2005/8/layout/orgChart1"/>
    <dgm:cxn modelId="{B8A5D913-EE2F-4D44-A652-3E5B05DE5D88}" type="presParOf" srcId="{F659434D-98B5-4B74-9BB9-EEFB96357EE7}" destId="{BC239004-3968-4AF1-AA57-B47F5B7C61C2}" srcOrd="1" destOrd="0" presId="urn:microsoft.com/office/officeart/2005/8/layout/orgChart1"/>
    <dgm:cxn modelId="{CD6B28C2-CA7E-4AD4-A633-DF2317DAE491}" type="presParOf" srcId="{F659434D-98B5-4B74-9BB9-EEFB96357EE7}" destId="{2337C973-B9A3-4995-AABC-B8CDB42D1882}" srcOrd="2" destOrd="0" presId="urn:microsoft.com/office/officeart/2005/8/layout/orgChart1"/>
    <dgm:cxn modelId="{14E6D2B5-3C93-4155-B979-26C1F75E6846}" type="presParOf" srcId="{8A143C89-0A1C-4F42-8E9F-F4D3E13C64F2}" destId="{89E56E98-1111-4AC4-85E8-C574B935C05A}" srcOrd="14" destOrd="0" presId="urn:microsoft.com/office/officeart/2005/8/layout/orgChart1"/>
    <dgm:cxn modelId="{A173D220-35E2-4356-A852-FC7C2564649C}" type="presParOf" srcId="{8A143C89-0A1C-4F42-8E9F-F4D3E13C64F2}" destId="{064CA9C9-D621-4A35-BC95-779311160761}" srcOrd="15" destOrd="0" presId="urn:microsoft.com/office/officeart/2005/8/layout/orgChart1"/>
    <dgm:cxn modelId="{ED0C13C7-785C-4180-BAF4-5E3112F81D38}" type="presParOf" srcId="{064CA9C9-D621-4A35-BC95-779311160761}" destId="{76A46F2F-5417-446D-B079-E11CB44D1D52}" srcOrd="0" destOrd="0" presId="urn:microsoft.com/office/officeart/2005/8/layout/orgChart1"/>
    <dgm:cxn modelId="{C67C7E4C-1AB7-4785-8628-A5062FAB1BCE}" type="presParOf" srcId="{76A46F2F-5417-446D-B079-E11CB44D1D52}" destId="{85BCE05F-C0C6-420E-8CE2-79C5D93C6A63}" srcOrd="0" destOrd="0" presId="urn:microsoft.com/office/officeart/2005/8/layout/orgChart1"/>
    <dgm:cxn modelId="{1CDC0714-5A7E-4119-B5B9-28007C173CE7}" type="presParOf" srcId="{76A46F2F-5417-446D-B079-E11CB44D1D52}" destId="{0A46A897-69DD-43DB-9944-C34ECA2BD8FE}" srcOrd="1" destOrd="0" presId="urn:microsoft.com/office/officeart/2005/8/layout/orgChart1"/>
    <dgm:cxn modelId="{F7343D02-872D-4311-9BB3-1CF0304542E7}" type="presParOf" srcId="{064CA9C9-D621-4A35-BC95-779311160761}" destId="{B65120F6-0CBA-4291-A7D3-3695F2427DDF}" srcOrd="1" destOrd="0" presId="urn:microsoft.com/office/officeart/2005/8/layout/orgChart1"/>
    <dgm:cxn modelId="{6941B15F-FAA9-4D1F-B629-9F2E70FCE93E}" type="presParOf" srcId="{064CA9C9-D621-4A35-BC95-779311160761}" destId="{42A0633D-ABEC-4459-8C69-B3526C50DD0A}" srcOrd="2" destOrd="0" presId="urn:microsoft.com/office/officeart/2005/8/layout/orgChart1"/>
    <dgm:cxn modelId="{F457A3A8-72CA-484F-85F6-114AF27DCC46}" type="presParOf" srcId="{9DE0FFA0-080E-4009-A367-0519E3818AA0}" destId="{F60BD07F-6C53-42E6-A4BF-E279B99E4C8B}" srcOrd="2" destOrd="0" presId="urn:microsoft.com/office/officeart/2005/8/layout/orgChart1"/>
    <dgm:cxn modelId="{7CC1CC6E-406E-4621-BF0C-3D9D825E1FAB}" type="presParOf" srcId="{E8A54731-4429-4C9E-97BF-E538DE908912}" destId="{444C8C37-7DFF-4BF7-AFAF-7A464024A7E8}" srcOrd="8" destOrd="0" presId="urn:microsoft.com/office/officeart/2005/8/layout/orgChart1"/>
    <dgm:cxn modelId="{D2DE1554-72BB-4DBA-9AB6-B3CF1ED3838E}" type="presParOf" srcId="{E8A54731-4429-4C9E-97BF-E538DE908912}" destId="{F4D9BF92-92C5-4CC0-B42C-01ACB56BDA63}" srcOrd="9" destOrd="0" presId="urn:microsoft.com/office/officeart/2005/8/layout/orgChart1"/>
    <dgm:cxn modelId="{3725EE2F-C7CF-4B42-AA01-9A4285666161}" type="presParOf" srcId="{F4D9BF92-92C5-4CC0-B42C-01ACB56BDA63}" destId="{F0D9B5EE-C862-48F2-9641-C23927921E0A}" srcOrd="0" destOrd="0" presId="urn:microsoft.com/office/officeart/2005/8/layout/orgChart1"/>
    <dgm:cxn modelId="{B0B15EEB-CADA-42F3-B608-C7A9CE5130E0}" type="presParOf" srcId="{F0D9B5EE-C862-48F2-9641-C23927921E0A}" destId="{6A917D95-73B2-416E-B1DD-164979CA2B51}" srcOrd="0" destOrd="0" presId="urn:microsoft.com/office/officeart/2005/8/layout/orgChart1"/>
    <dgm:cxn modelId="{EAB35A65-3FC7-4069-83C7-9B3546EF453A}" type="presParOf" srcId="{F0D9B5EE-C862-48F2-9641-C23927921E0A}" destId="{CCA9DCAE-BBEA-4936-B2BD-683C2DCBE5A9}" srcOrd="1" destOrd="0" presId="urn:microsoft.com/office/officeart/2005/8/layout/orgChart1"/>
    <dgm:cxn modelId="{4AE5A659-ED9E-400C-B4B8-8AC4CD7917F8}" type="presParOf" srcId="{F4D9BF92-92C5-4CC0-B42C-01ACB56BDA63}" destId="{36831F30-7161-4E02-9642-95FF1A7AB359}" srcOrd="1" destOrd="0" presId="urn:microsoft.com/office/officeart/2005/8/layout/orgChart1"/>
    <dgm:cxn modelId="{1613B922-7EF8-4112-B0B4-7E78BC959BE1}" type="presParOf" srcId="{36831F30-7161-4E02-9642-95FF1A7AB359}" destId="{D247DA83-27B7-4152-AE37-1373C58B8E47}" srcOrd="0" destOrd="0" presId="urn:microsoft.com/office/officeart/2005/8/layout/orgChart1"/>
    <dgm:cxn modelId="{7BA2C637-9AE0-4B9A-8956-34F3ED8572F7}" type="presParOf" srcId="{36831F30-7161-4E02-9642-95FF1A7AB359}" destId="{495C862A-00A6-4820-9B02-C8473F97964A}" srcOrd="1" destOrd="0" presId="urn:microsoft.com/office/officeart/2005/8/layout/orgChart1"/>
    <dgm:cxn modelId="{0677C5F2-C703-4C59-8BFF-E0B57887D7A0}" type="presParOf" srcId="{495C862A-00A6-4820-9B02-C8473F97964A}" destId="{FA872734-7B38-40C9-B93A-FADE1721D343}" srcOrd="0" destOrd="0" presId="urn:microsoft.com/office/officeart/2005/8/layout/orgChart1"/>
    <dgm:cxn modelId="{CEEBBAC1-7003-46F8-8868-F92339CCD47C}" type="presParOf" srcId="{FA872734-7B38-40C9-B93A-FADE1721D343}" destId="{601164AA-48EA-43EE-A7F1-755CD93DD911}" srcOrd="0" destOrd="0" presId="urn:microsoft.com/office/officeart/2005/8/layout/orgChart1"/>
    <dgm:cxn modelId="{4839DF7E-85FC-4C8F-AB1F-0B65DC30303D}" type="presParOf" srcId="{FA872734-7B38-40C9-B93A-FADE1721D343}" destId="{1556FF9D-4747-4773-8793-945D14C9DCD5}" srcOrd="1" destOrd="0" presId="urn:microsoft.com/office/officeart/2005/8/layout/orgChart1"/>
    <dgm:cxn modelId="{AC0724A8-CE72-4843-A638-3D42385D1312}" type="presParOf" srcId="{495C862A-00A6-4820-9B02-C8473F97964A}" destId="{72B9CE02-7E61-4D0E-8693-2BE7FC0A22D7}" srcOrd="1" destOrd="0" presId="urn:microsoft.com/office/officeart/2005/8/layout/orgChart1"/>
    <dgm:cxn modelId="{5B28C31D-AE18-4FB2-811D-660964C6731C}" type="presParOf" srcId="{495C862A-00A6-4820-9B02-C8473F97964A}" destId="{08671B6B-652D-409A-B0E0-54E427270E48}" srcOrd="2" destOrd="0" presId="urn:microsoft.com/office/officeart/2005/8/layout/orgChart1"/>
    <dgm:cxn modelId="{6D0F2F65-A54D-4F3A-8718-AB11FD2B98D8}" type="presParOf" srcId="{36831F30-7161-4E02-9642-95FF1A7AB359}" destId="{3BBD8296-1CAF-4256-804D-47CE110DD10F}" srcOrd="2" destOrd="0" presId="urn:microsoft.com/office/officeart/2005/8/layout/orgChart1"/>
    <dgm:cxn modelId="{1D160F89-1A8E-4D62-9F49-D2554CA9A09C}" type="presParOf" srcId="{36831F30-7161-4E02-9642-95FF1A7AB359}" destId="{293BC9E0-3CC4-4919-B6F4-C6CB435286A8}" srcOrd="3" destOrd="0" presId="urn:microsoft.com/office/officeart/2005/8/layout/orgChart1"/>
    <dgm:cxn modelId="{DC928F3C-4958-4536-B854-82C8665694E2}" type="presParOf" srcId="{293BC9E0-3CC4-4919-B6F4-C6CB435286A8}" destId="{2C6E6B6B-D362-4CBA-B749-1FC4DF33DBC8}" srcOrd="0" destOrd="0" presId="urn:microsoft.com/office/officeart/2005/8/layout/orgChart1"/>
    <dgm:cxn modelId="{ABE30A35-DAD2-4E4F-A89F-721A3A2775F7}" type="presParOf" srcId="{2C6E6B6B-D362-4CBA-B749-1FC4DF33DBC8}" destId="{ED03086C-CF5B-4D53-A462-611211310C9A}" srcOrd="0" destOrd="0" presId="urn:microsoft.com/office/officeart/2005/8/layout/orgChart1"/>
    <dgm:cxn modelId="{A60B8A7D-A88E-42BA-A108-01F520A4A7E9}" type="presParOf" srcId="{2C6E6B6B-D362-4CBA-B749-1FC4DF33DBC8}" destId="{8EBDD0C6-D24F-4CD4-ADFE-27D9B0EE76CD}" srcOrd="1" destOrd="0" presId="urn:microsoft.com/office/officeart/2005/8/layout/orgChart1"/>
    <dgm:cxn modelId="{820F55EA-B539-43BA-8EB1-259394605183}" type="presParOf" srcId="{293BC9E0-3CC4-4919-B6F4-C6CB435286A8}" destId="{169F599D-A4EF-4A24-8818-AAF82B5BE788}" srcOrd="1" destOrd="0" presId="urn:microsoft.com/office/officeart/2005/8/layout/orgChart1"/>
    <dgm:cxn modelId="{194127B7-A4C9-4869-832D-FDBAAED7E52D}" type="presParOf" srcId="{293BC9E0-3CC4-4919-B6F4-C6CB435286A8}" destId="{AA95EA51-1E70-4620-BB09-D896974B4472}" srcOrd="2" destOrd="0" presId="urn:microsoft.com/office/officeart/2005/8/layout/orgChart1"/>
    <dgm:cxn modelId="{95EECE9A-D443-4B27-9A48-7472A90B5E23}" type="presParOf" srcId="{36831F30-7161-4E02-9642-95FF1A7AB359}" destId="{8280ADD7-20EA-43B0-BC80-9DBF35B8205A}" srcOrd="4" destOrd="0" presId="urn:microsoft.com/office/officeart/2005/8/layout/orgChart1"/>
    <dgm:cxn modelId="{4B9EE618-02CD-4B13-80CB-689951A166F5}" type="presParOf" srcId="{36831F30-7161-4E02-9642-95FF1A7AB359}" destId="{BD14E9A2-6A3F-4396-A85D-EC0E4D4D0871}" srcOrd="5" destOrd="0" presId="urn:microsoft.com/office/officeart/2005/8/layout/orgChart1"/>
    <dgm:cxn modelId="{82A196CA-20EB-4BB3-97F4-0EDA5AE3FFD8}" type="presParOf" srcId="{BD14E9A2-6A3F-4396-A85D-EC0E4D4D0871}" destId="{9209E135-F526-4B30-9A2F-72113C2A6CBF}" srcOrd="0" destOrd="0" presId="urn:microsoft.com/office/officeart/2005/8/layout/orgChart1"/>
    <dgm:cxn modelId="{56A14405-E6FA-4670-9F89-393A9AE422D3}" type="presParOf" srcId="{9209E135-F526-4B30-9A2F-72113C2A6CBF}" destId="{ED675745-5495-4C81-A3A7-67AF97FE033D}" srcOrd="0" destOrd="0" presId="urn:microsoft.com/office/officeart/2005/8/layout/orgChart1"/>
    <dgm:cxn modelId="{1CDD1B6C-3CDA-44AC-95EC-05B5BCC632E9}" type="presParOf" srcId="{9209E135-F526-4B30-9A2F-72113C2A6CBF}" destId="{988229F8-9C8C-43DD-8724-4D66F28A79FC}" srcOrd="1" destOrd="0" presId="urn:microsoft.com/office/officeart/2005/8/layout/orgChart1"/>
    <dgm:cxn modelId="{D80DE80C-A207-432E-AB15-48B5A6CBAAF5}" type="presParOf" srcId="{BD14E9A2-6A3F-4396-A85D-EC0E4D4D0871}" destId="{72F90960-01AE-4200-9493-50CCA8DB0C48}" srcOrd="1" destOrd="0" presId="urn:microsoft.com/office/officeart/2005/8/layout/orgChart1"/>
    <dgm:cxn modelId="{957D7903-D136-46DC-A372-15A3ED23112A}" type="presParOf" srcId="{BD14E9A2-6A3F-4396-A85D-EC0E4D4D0871}" destId="{A9E7A939-924D-4B9D-B403-533E8DA4D06B}" srcOrd="2" destOrd="0" presId="urn:microsoft.com/office/officeart/2005/8/layout/orgChart1"/>
    <dgm:cxn modelId="{8FBCF296-CEB2-40A4-8DC0-5EB579FF6CF3}" type="presParOf" srcId="{36831F30-7161-4E02-9642-95FF1A7AB359}" destId="{261BC51D-0026-4C8B-958F-FE5A45543A47}" srcOrd="6" destOrd="0" presId="urn:microsoft.com/office/officeart/2005/8/layout/orgChart1"/>
    <dgm:cxn modelId="{4D867905-DB71-47CC-AD71-04BAF4EE4129}" type="presParOf" srcId="{36831F30-7161-4E02-9642-95FF1A7AB359}" destId="{965D6B11-3642-4E8E-BD22-5B1855957F5C}" srcOrd="7" destOrd="0" presId="urn:microsoft.com/office/officeart/2005/8/layout/orgChart1"/>
    <dgm:cxn modelId="{4E0D7E90-2EDB-42C4-902E-AD6E4FD0B8CE}" type="presParOf" srcId="{965D6B11-3642-4E8E-BD22-5B1855957F5C}" destId="{20CE107B-145E-46FD-A378-93DB148248F1}" srcOrd="0" destOrd="0" presId="urn:microsoft.com/office/officeart/2005/8/layout/orgChart1"/>
    <dgm:cxn modelId="{E172BA57-1921-41B0-9181-31FBA2E1B687}" type="presParOf" srcId="{20CE107B-145E-46FD-A378-93DB148248F1}" destId="{63C9B435-8ECB-4061-B95B-76F7AD8F193D}" srcOrd="0" destOrd="0" presId="urn:microsoft.com/office/officeart/2005/8/layout/orgChart1"/>
    <dgm:cxn modelId="{501B153C-C6EA-408D-B10A-E8C36B7CDCF2}" type="presParOf" srcId="{20CE107B-145E-46FD-A378-93DB148248F1}" destId="{848FB400-B602-4C06-84A9-A386F26CD340}" srcOrd="1" destOrd="0" presId="urn:microsoft.com/office/officeart/2005/8/layout/orgChart1"/>
    <dgm:cxn modelId="{0A9ECD3B-05AE-4E61-92A6-E59B80C9194A}" type="presParOf" srcId="{965D6B11-3642-4E8E-BD22-5B1855957F5C}" destId="{A4851F7D-7917-4EB9-B2C3-D5311AB40DDE}" srcOrd="1" destOrd="0" presId="urn:microsoft.com/office/officeart/2005/8/layout/orgChart1"/>
    <dgm:cxn modelId="{73B04166-3CB9-4ECC-AE96-CCD676143CB2}" type="presParOf" srcId="{965D6B11-3642-4E8E-BD22-5B1855957F5C}" destId="{F67EDA8D-A17B-4372-BDF0-FF802DBABABA}" srcOrd="2" destOrd="0" presId="urn:microsoft.com/office/officeart/2005/8/layout/orgChart1"/>
    <dgm:cxn modelId="{750F2B41-7A46-436C-BA3E-A25E16F2195F}" type="presParOf" srcId="{F4D9BF92-92C5-4CC0-B42C-01ACB56BDA63}" destId="{472AB6AA-ABDD-45C1-BCC3-5147C9F46D30}" srcOrd="2" destOrd="0" presId="urn:microsoft.com/office/officeart/2005/8/layout/orgChart1"/>
    <dgm:cxn modelId="{A6498EED-047B-45C2-98EB-8615A025EBEF}" type="presParOf" srcId="{67EC8420-03EB-4D03-9A22-D67D8E991D09}" destId="{8789F2B0-1848-453B-AD52-2E777D39DF23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393D3D-00D1-4649-BD37-A2A04640E82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C93C30-82C8-449D-A573-4652F6555CFA}">
      <dgm:prSet phldrT="[Текст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 smtClean="0">
              <a:solidFill>
                <a:srgbClr val="990000"/>
              </a:solidFill>
            </a:rPr>
            <a:t>ВИДЫ ПОВРЕЖДЕНИЙ</a:t>
          </a:r>
          <a:endParaRPr lang="ru-RU" b="1" dirty="0">
            <a:solidFill>
              <a:srgbClr val="990000"/>
            </a:solidFill>
          </a:endParaRPr>
        </a:p>
      </dgm:t>
    </dgm:pt>
    <dgm:pt modelId="{BA248A69-FFAC-47D9-937E-1F5388229779}" type="parTrans" cxnId="{B7679EF1-6A7F-45D0-B987-9A71E38D6960}">
      <dgm:prSet/>
      <dgm:spPr/>
      <dgm:t>
        <a:bodyPr/>
        <a:lstStyle/>
        <a:p>
          <a:endParaRPr lang="ru-RU"/>
        </a:p>
      </dgm:t>
    </dgm:pt>
    <dgm:pt modelId="{DD9111CC-FB76-4633-AC17-DB4A87D60162}" type="sibTrans" cxnId="{B7679EF1-6A7F-45D0-B987-9A71E38D6960}">
      <dgm:prSet/>
      <dgm:spPr/>
      <dgm:t>
        <a:bodyPr/>
        <a:lstStyle/>
        <a:p>
          <a:endParaRPr lang="ru-RU"/>
        </a:p>
      </dgm:t>
    </dgm:pt>
    <dgm:pt modelId="{8395EC7E-CFCF-464F-BFC3-95738AB30D9B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 vert="horz"/>
        <a:lstStyle/>
        <a:p>
          <a:r>
            <a:rPr lang="ru-RU" b="1" dirty="0" smtClean="0">
              <a:solidFill>
                <a:srgbClr val="990000"/>
              </a:solidFill>
            </a:rPr>
            <a:t>Раны и кровотечения</a:t>
          </a:r>
          <a:endParaRPr lang="ru-RU" b="1" dirty="0">
            <a:solidFill>
              <a:srgbClr val="990000"/>
            </a:solidFill>
          </a:endParaRPr>
        </a:p>
      </dgm:t>
    </dgm:pt>
    <dgm:pt modelId="{B7F33404-7B53-47B4-9263-280C578DAED0}" type="parTrans" cxnId="{A85AACAD-CC34-4565-AE63-A4E183839065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 vert="horz"/>
        <a:lstStyle/>
        <a:p>
          <a:endParaRPr lang="ru-RU">
            <a:solidFill>
              <a:srgbClr val="990000"/>
            </a:solidFill>
          </a:endParaRPr>
        </a:p>
      </dgm:t>
    </dgm:pt>
    <dgm:pt modelId="{7F6E9645-D0C2-4891-BF82-95F1FA54F32F}" type="sibTrans" cxnId="{A85AACAD-CC34-4565-AE63-A4E183839065}">
      <dgm:prSet/>
      <dgm:spPr/>
      <dgm:t>
        <a:bodyPr/>
        <a:lstStyle/>
        <a:p>
          <a:endParaRPr lang="ru-RU"/>
        </a:p>
      </dgm:t>
    </dgm:pt>
    <dgm:pt modelId="{C7B81A84-C0F6-45FE-AEB7-1A749BFB52F2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 vert="horz"/>
        <a:lstStyle/>
        <a:p>
          <a:r>
            <a:rPr lang="ru-RU" b="1" dirty="0" smtClean="0">
              <a:solidFill>
                <a:srgbClr val="990000"/>
              </a:solidFill>
            </a:rPr>
            <a:t>Травмы</a:t>
          </a:r>
          <a:endParaRPr lang="ru-RU" b="1" dirty="0">
            <a:solidFill>
              <a:srgbClr val="990000"/>
            </a:solidFill>
          </a:endParaRPr>
        </a:p>
      </dgm:t>
    </dgm:pt>
    <dgm:pt modelId="{68D6533B-4BBC-4234-BCEF-BF0FF4A2E7D6}" type="sibTrans" cxnId="{A0871783-E066-4968-9215-FA457F9EC6B3}">
      <dgm:prSet/>
      <dgm:spPr/>
      <dgm:t>
        <a:bodyPr/>
        <a:lstStyle/>
        <a:p>
          <a:endParaRPr lang="ru-RU"/>
        </a:p>
      </dgm:t>
    </dgm:pt>
    <dgm:pt modelId="{7B7B9D40-CBF4-4B1F-87B3-8B772135FC77}" type="parTrans" cxnId="{A0871783-E066-4968-9215-FA457F9EC6B3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 vert="horz"/>
        <a:lstStyle/>
        <a:p>
          <a:endParaRPr lang="ru-RU">
            <a:solidFill>
              <a:srgbClr val="990000"/>
            </a:solidFill>
          </a:endParaRPr>
        </a:p>
      </dgm:t>
    </dgm:pt>
    <dgm:pt modelId="{9A1F9CA5-58B3-44DD-8771-FCDD0F3207C0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 vert="horz"/>
        <a:lstStyle/>
        <a:p>
          <a:r>
            <a:rPr lang="ru-RU" b="1" dirty="0" smtClean="0">
              <a:solidFill>
                <a:srgbClr val="990000"/>
              </a:solidFill>
            </a:rPr>
            <a:t>Термические </a:t>
          </a:r>
        </a:p>
        <a:p>
          <a:r>
            <a:rPr lang="ru-RU" b="1" dirty="0" smtClean="0">
              <a:solidFill>
                <a:srgbClr val="990000"/>
              </a:solidFill>
            </a:rPr>
            <a:t>повреждения</a:t>
          </a:r>
          <a:endParaRPr lang="ru-RU" b="1" dirty="0">
            <a:solidFill>
              <a:srgbClr val="990000"/>
            </a:solidFill>
          </a:endParaRPr>
        </a:p>
      </dgm:t>
    </dgm:pt>
    <dgm:pt modelId="{B60F989D-F2B3-41EA-83EC-69D3459B0237}" type="parTrans" cxnId="{B9AE4C39-DEAE-499F-A7DE-B203D413ED38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 vert="horz"/>
        <a:lstStyle/>
        <a:p>
          <a:endParaRPr lang="ru-RU">
            <a:solidFill>
              <a:srgbClr val="990000"/>
            </a:solidFill>
          </a:endParaRPr>
        </a:p>
      </dgm:t>
    </dgm:pt>
    <dgm:pt modelId="{E15470DB-DE89-4135-A726-C7A01F571F59}" type="sibTrans" cxnId="{B9AE4C39-DEAE-499F-A7DE-B203D413ED38}">
      <dgm:prSet/>
      <dgm:spPr/>
      <dgm:t>
        <a:bodyPr/>
        <a:lstStyle/>
        <a:p>
          <a:endParaRPr lang="ru-RU"/>
        </a:p>
      </dgm:t>
    </dgm:pt>
    <dgm:pt modelId="{2C0E4F31-A308-40B8-890B-DC5D9E39142A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rgbClr val="990000"/>
              </a:solidFill>
            </a:rPr>
            <a:t>перелом</a:t>
          </a:r>
        </a:p>
      </dgm:t>
    </dgm:pt>
    <dgm:pt modelId="{925D2BF0-00E7-4ABA-814E-55733701B315}" type="parTrans" cxnId="{BE2017AC-1337-4AE8-A6D7-9499C9CC0C91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B56726D2-A037-409E-80CE-7F8A3FE3B526}" type="sibTrans" cxnId="{BE2017AC-1337-4AE8-A6D7-9499C9CC0C91}">
      <dgm:prSet/>
      <dgm:spPr/>
      <dgm:t>
        <a:bodyPr/>
        <a:lstStyle/>
        <a:p>
          <a:endParaRPr lang="ru-RU"/>
        </a:p>
      </dgm:t>
    </dgm:pt>
    <dgm:pt modelId="{3421BE0E-330B-4055-B44E-C754818B85A8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400" b="1" dirty="0" smtClean="0">
              <a:solidFill>
                <a:srgbClr val="990000"/>
              </a:solidFill>
            </a:rPr>
            <a:t>вывих</a:t>
          </a:r>
        </a:p>
      </dgm:t>
    </dgm:pt>
    <dgm:pt modelId="{D9218102-41CD-43F9-BEE1-2DE5DF54BD31}" type="parTrans" cxnId="{0AE0F036-2F11-4E0D-9E32-0272EE82D80A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1ABB461F-E0C4-4D45-AA82-52DA4E7573AB}" type="sibTrans" cxnId="{0AE0F036-2F11-4E0D-9E32-0272EE82D80A}">
      <dgm:prSet/>
      <dgm:spPr/>
      <dgm:t>
        <a:bodyPr/>
        <a:lstStyle/>
        <a:p>
          <a:endParaRPr lang="ru-RU"/>
        </a:p>
      </dgm:t>
    </dgm:pt>
    <dgm:pt modelId="{E60E7196-6EE2-490B-845A-E2CA263211CB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400" b="1" dirty="0" smtClean="0">
              <a:solidFill>
                <a:srgbClr val="990000"/>
              </a:solidFill>
            </a:rPr>
            <a:t>растяжение</a:t>
          </a:r>
        </a:p>
      </dgm:t>
    </dgm:pt>
    <dgm:pt modelId="{8B056315-0FA9-4B38-BAA5-632AD0B1AE80}" type="parTrans" cxnId="{9A139A2B-EC40-4F0A-B191-B2DC746ACADE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D8610B52-1A0B-4128-9D76-93852FEC85BE}" type="sibTrans" cxnId="{9A139A2B-EC40-4F0A-B191-B2DC746ACADE}">
      <dgm:prSet/>
      <dgm:spPr/>
      <dgm:t>
        <a:bodyPr/>
        <a:lstStyle/>
        <a:p>
          <a:endParaRPr lang="ru-RU"/>
        </a:p>
      </dgm:t>
    </dgm:pt>
    <dgm:pt modelId="{C21C85E1-93D0-4381-919F-7C6C135C13A7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400" b="1" dirty="0" smtClean="0">
              <a:solidFill>
                <a:srgbClr val="990000"/>
              </a:solidFill>
            </a:rPr>
            <a:t>ожоги</a:t>
          </a:r>
          <a:endParaRPr lang="ru-RU" sz="1400" b="1" dirty="0">
            <a:solidFill>
              <a:srgbClr val="990000"/>
            </a:solidFill>
          </a:endParaRPr>
        </a:p>
      </dgm:t>
    </dgm:pt>
    <dgm:pt modelId="{CF412034-BA5E-4F08-917D-496598FB5B65}" type="parTrans" cxnId="{4761F55E-7B40-47B6-BAEE-3AE381FBFA20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E12C9DB8-366F-49A1-BEBF-D708C8DAE00E}" type="sibTrans" cxnId="{4761F55E-7B40-47B6-BAEE-3AE381FBFA20}">
      <dgm:prSet/>
      <dgm:spPr/>
      <dgm:t>
        <a:bodyPr/>
        <a:lstStyle/>
        <a:p>
          <a:endParaRPr lang="ru-RU"/>
        </a:p>
      </dgm:t>
    </dgm:pt>
    <dgm:pt modelId="{CEAC8FB2-DDCC-41BA-96E2-7118433F885D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400" b="1" dirty="0" smtClean="0">
              <a:solidFill>
                <a:srgbClr val="990000"/>
              </a:solidFill>
            </a:rPr>
            <a:t>обморожения</a:t>
          </a:r>
          <a:endParaRPr lang="ru-RU" sz="1400" b="1" dirty="0">
            <a:solidFill>
              <a:srgbClr val="990000"/>
            </a:solidFill>
          </a:endParaRPr>
        </a:p>
      </dgm:t>
    </dgm:pt>
    <dgm:pt modelId="{BE23C29E-9A9A-414A-BFE4-C34B527E90D1}" type="parTrans" cxnId="{31387480-4D0A-4E58-BB3B-21F0E7EF5282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8D1D398A-8943-4FA6-ABBB-9EA67D45BEB6}" type="sibTrans" cxnId="{31387480-4D0A-4E58-BB3B-21F0E7EF5282}">
      <dgm:prSet/>
      <dgm:spPr/>
      <dgm:t>
        <a:bodyPr/>
        <a:lstStyle/>
        <a:p>
          <a:endParaRPr lang="ru-RU"/>
        </a:p>
      </dgm:t>
    </dgm:pt>
    <dgm:pt modelId="{9BBC2F25-7518-43C2-9521-AC4FD04E6154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400" b="1" dirty="0" smtClean="0">
              <a:solidFill>
                <a:srgbClr val="990000"/>
              </a:solidFill>
            </a:rPr>
            <a:t>фонтан </a:t>
          </a:r>
        </a:p>
        <a:p>
          <a:r>
            <a:rPr lang="ru-RU" sz="1400" b="1" dirty="0" smtClean="0">
              <a:solidFill>
                <a:srgbClr val="990000"/>
              </a:solidFill>
            </a:rPr>
            <a:t>крови</a:t>
          </a:r>
        </a:p>
      </dgm:t>
    </dgm:pt>
    <dgm:pt modelId="{80C92208-A342-4F9A-8B4E-79212DEED900}" type="sibTrans" cxnId="{C0685D7D-3A35-44C8-8591-DE1AC6EDA833}">
      <dgm:prSet/>
      <dgm:spPr/>
      <dgm:t>
        <a:bodyPr/>
        <a:lstStyle/>
        <a:p>
          <a:endParaRPr lang="ru-RU"/>
        </a:p>
      </dgm:t>
    </dgm:pt>
    <dgm:pt modelId="{BB0F73FD-876F-4689-A17D-22FD644BEC87}" type="parTrans" cxnId="{C0685D7D-3A35-44C8-8591-DE1AC6EDA833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3CB64F9C-B6BA-4D84-B02A-30F15BFCF77C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400" b="1" dirty="0" smtClean="0">
              <a:solidFill>
                <a:srgbClr val="990000"/>
              </a:solidFill>
            </a:rPr>
            <a:t>крови много</a:t>
          </a:r>
        </a:p>
      </dgm:t>
    </dgm:pt>
    <dgm:pt modelId="{1C514EA1-D2CE-4535-A9A0-13908E6E20F6}" type="sibTrans" cxnId="{270394C7-EFD8-48A6-96E7-2BB6B572D3A6}">
      <dgm:prSet/>
      <dgm:spPr/>
      <dgm:t>
        <a:bodyPr/>
        <a:lstStyle/>
        <a:p>
          <a:endParaRPr lang="ru-RU"/>
        </a:p>
      </dgm:t>
    </dgm:pt>
    <dgm:pt modelId="{5F074200-A7D2-4E41-A1F0-1E45E3F2D3F5}" type="parTrans" cxnId="{270394C7-EFD8-48A6-96E7-2BB6B572D3A6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93D603F6-0478-45A8-BB59-0D2458E89B3D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400" b="1" dirty="0" smtClean="0">
              <a:solidFill>
                <a:srgbClr val="990000"/>
              </a:solidFill>
            </a:rPr>
            <a:t>крови мало</a:t>
          </a:r>
        </a:p>
      </dgm:t>
    </dgm:pt>
    <dgm:pt modelId="{4C29F2FE-BD9C-4094-92C9-4208B17CB57A}" type="sibTrans" cxnId="{7524EDC5-D7FB-4C1F-9055-08379ECB9F48}">
      <dgm:prSet/>
      <dgm:spPr/>
      <dgm:t>
        <a:bodyPr/>
        <a:lstStyle/>
        <a:p>
          <a:endParaRPr lang="ru-RU"/>
        </a:p>
      </dgm:t>
    </dgm:pt>
    <dgm:pt modelId="{9840E380-D0F7-41E3-B693-10679401F91F}" type="parTrans" cxnId="{7524EDC5-D7FB-4C1F-9055-08379ECB9F48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 sz="1050" b="1">
            <a:solidFill>
              <a:srgbClr val="990000"/>
            </a:solidFill>
          </a:endParaRPr>
        </a:p>
      </dgm:t>
    </dgm:pt>
    <dgm:pt modelId="{62E45B7C-F267-43FA-8269-0E017C505AC1}">
      <dgm:prSet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 w="19050">
          <a:solidFill>
            <a:schemeClr val="accent2">
              <a:lumMod val="50000"/>
            </a:schemeClr>
          </a:solidFill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050" b="1" dirty="0" smtClean="0">
              <a:solidFill>
                <a:srgbClr val="990000"/>
              </a:solidFill>
            </a:rPr>
            <a:t>ушиб</a:t>
          </a:r>
        </a:p>
      </dgm:t>
    </dgm:pt>
    <dgm:pt modelId="{AC073EAE-5985-4313-8C9A-32DAAF458956}" type="parTrans" cxnId="{9935EBE6-9CC7-49A6-B129-5C6461454EFF}">
      <dgm:prSet/>
      <dgm:spPr/>
      <dgm:t>
        <a:bodyPr/>
        <a:lstStyle/>
        <a:p>
          <a:endParaRPr lang="ru-RU"/>
        </a:p>
      </dgm:t>
    </dgm:pt>
    <dgm:pt modelId="{E9863A63-0806-4DB9-A6A4-C5228D3698E6}" type="sibTrans" cxnId="{9935EBE6-9CC7-49A6-B129-5C6461454EFF}">
      <dgm:prSet/>
      <dgm:spPr/>
      <dgm:t>
        <a:bodyPr/>
        <a:lstStyle/>
        <a:p>
          <a:endParaRPr lang="ru-RU"/>
        </a:p>
      </dgm:t>
    </dgm:pt>
    <dgm:pt modelId="{911D95BF-06E0-4E3E-ABCA-4683D707BEFA}" type="pres">
      <dgm:prSet presAssocID="{45393D3D-00D1-4649-BD37-A2A04640E82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7EC8420-03EB-4D03-9A22-D67D8E991D09}" type="pres">
      <dgm:prSet presAssocID="{46C93C30-82C8-449D-A573-4652F6555CFA}" presName="hierRoot1" presStyleCnt="0">
        <dgm:presLayoutVars>
          <dgm:hierBranch val="init"/>
        </dgm:presLayoutVars>
      </dgm:prSet>
      <dgm:spPr/>
    </dgm:pt>
    <dgm:pt modelId="{C7F961E9-2EF7-4E08-867C-F3815EB7E87B}" type="pres">
      <dgm:prSet presAssocID="{46C93C30-82C8-449D-A573-4652F6555CFA}" presName="rootComposite1" presStyleCnt="0"/>
      <dgm:spPr/>
    </dgm:pt>
    <dgm:pt modelId="{DB6375F0-657B-42A2-8734-E7DFA04BB210}" type="pres">
      <dgm:prSet presAssocID="{46C93C30-82C8-449D-A573-4652F6555CFA}" presName="rootText1" presStyleLbl="node0" presStyleIdx="0" presStyleCnt="1" custScaleX="498125" custScaleY="133659" custLinFactNeighborX="-5491" custLinFactNeighborY="-877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19260D-B472-4E5E-99D7-860FF3366DC9}" type="pres">
      <dgm:prSet presAssocID="{46C93C30-82C8-449D-A573-4652F6555CF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8A54731-4429-4C9E-97BF-E538DE908912}" type="pres">
      <dgm:prSet presAssocID="{46C93C30-82C8-449D-A573-4652F6555CFA}" presName="hierChild2" presStyleCnt="0"/>
      <dgm:spPr/>
    </dgm:pt>
    <dgm:pt modelId="{70D300F4-228D-448C-B538-B339EF9B2735}" type="pres">
      <dgm:prSet presAssocID="{B7F33404-7B53-47B4-9263-280C578DAED0}" presName="Name37" presStyleLbl="parChTrans1D2" presStyleIdx="0" presStyleCnt="3" custSzX="8136688" custSzY="72646"/>
      <dgm:spPr/>
      <dgm:t>
        <a:bodyPr/>
        <a:lstStyle/>
        <a:p>
          <a:endParaRPr lang="ru-RU"/>
        </a:p>
      </dgm:t>
    </dgm:pt>
    <dgm:pt modelId="{80EB3C23-2936-46F3-AC71-F4B19BAF73A7}" type="pres">
      <dgm:prSet presAssocID="{8395EC7E-CFCF-464F-BFC3-95738AB30D9B}" presName="hierRoot2" presStyleCnt="0">
        <dgm:presLayoutVars>
          <dgm:hierBranch val="init"/>
        </dgm:presLayoutVars>
      </dgm:prSet>
      <dgm:spPr/>
    </dgm:pt>
    <dgm:pt modelId="{621B787D-20FB-41E4-924B-48E5B579D4BF}" type="pres">
      <dgm:prSet presAssocID="{8395EC7E-CFCF-464F-BFC3-95738AB30D9B}" presName="rootComposite" presStyleCnt="0"/>
      <dgm:spPr/>
    </dgm:pt>
    <dgm:pt modelId="{13678110-020B-4AE0-9F12-A86D540FE6B4}" type="pres">
      <dgm:prSet presAssocID="{8395EC7E-CFCF-464F-BFC3-95738AB30D9B}" presName="rootText" presStyleLbl="node2" presStyleIdx="0" presStyleCnt="3" custScaleX="185810" custScaleY="105295" custLinFactNeighborX="-2871" custLinFactNeighborY="191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B0F66F-65EB-478E-A10A-5B7284E14562}" type="pres">
      <dgm:prSet presAssocID="{8395EC7E-CFCF-464F-BFC3-95738AB30D9B}" presName="rootConnector" presStyleLbl="node2" presStyleIdx="0" presStyleCnt="3"/>
      <dgm:spPr/>
      <dgm:t>
        <a:bodyPr/>
        <a:lstStyle/>
        <a:p>
          <a:endParaRPr lang="ru-RU"/>
        </a:p>
      </dgm:t>
    </dgm:pt>
    <dgm:pt modelId="{2D31DECE-2F4D-4590-977D-4E0C751FDCAB}" type="pres">
      <dgm:prSet presAssocID="{8395EC7E-CFCF-464F-BFC3-95738AB30D9B}" presName="hierChild4" presStyleCnt="0"/>
      <dgm:spPr/>
    </dgm:pt>
    <dgm:pt modelId="{D837AC36-0800-44D6-A67D-80988E70B64A}" type="pres">
      <dgm:prSet presAssocID="{9840E380-D0F7-41E3-B693-10679401F91F}" presName="Name37" presStyleLbl="parChTrans1D3" presStyleIdx="0" presStyleCnt="9"/>
      <dgm:spPr/>
      <dgm:t>
        <a:bodyPr/>
        <a:lstStyle/>
        <a:p>
          <a:endParaRPr lang="ru-RU"/>
        </a:p>
      </dgm:t>
    </dgm:pt>
    <dgm:pt modelId="{C03ECFF1-8CF0-4665-81D3-D81DC510A772}" type="pres">
      <dgm:prSet presAssocID="{93D603F6-0478-45A8-BB59-0D2458E89B3D}" presName="hierRoot2" presStyleCnt="0">
        <dgm:presLayoutVars>
          <dgm:hierBranch val="init"/>
        </dgm:presLayoutVars>
      </dgm:prSet>
      <dgm:spPr/>
    </dgm:pt>
    <dgm:pt modelId="{CDBB5710-9D53-40D9-A8F8-B17053B40C1A}" type="pres">
      <dgm:prSet presAssocID="{93D603F6-0478-45A8-BB59-0D2458E89B3D}" presName="rootComposite" presStyleCnt="0"/>
      <dgm:spPr/>
    </dgm:pt>
    <dgm:pt modelId="{CB7C0751-69B6-4040-BA60-C176ACB75508}" type="pres">
      <dgm:prSet presAssocID="{93D603F6-0478-45A8-BB59-0D2458E89B3D}" presName="rootText" presStyleLbl="node3" presStyleIdx="0" presStyleCnt="9" custScaleX="102807" custScaleY="123919" custLinFactNeighborX="1038" custLinFactNeighborY="544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1B4011-971B-4379-AC23-73AA9001E7C3}" type="pres">
      <dgm:prSet presAssocID="{93D603F6-0478-45A8-BB59-0D2458E89B3D}" presName="rootConnector" presStyleLbl="node3" presStyleIdx="0" presStyleCnt="9"/>
      <dgm:spPr/>
      <dgm:t>
        <a:bodyPr/>
        <a:lstStyle/>
        <a:p>
          <a:endParaRPr lang="ru-RU"/>
        </a:p>
      </dgm:t>
    </dgm:pt>
    <dgm:pt modelId="{93B2B142-7922-4C43-8345-92AB174E4CD6}" type="pres">
      <dgm:prSet presAssocID="{93D603F6-0478-45A8-BB59-0D2458E89B3D}" presName="hierChild4" presStyleCnt="0"/>
      <dgm:spPr/>
    </dgm:pt>
    <dgm:pt modelId="{3C64C4E6-5479-4ADF-AD77-BE4C6F728586}" type="pres">
      <dgm:prSet presAssocID="{93D603F6-0478-45A8-BB59-0D2458E89B3D}" presName="hierChild5" presStyleCnt="0"/>
      <dgm:spPr/>
    </dgm:pt>
    <dgm:pt modelId="{18F75645-DC69-47D4-8060-43D7DBC23687}" type="pres">
      <dgm:prSet presAssocID="{5F074200-A7D2-4E41-A1F0-1E45E3F2D3F5}" presName="Name37" presStyleLbl="parChTrans1D3" presStyleIdx="1" presStyleCnt="9"/>
      <dgm:spPr/>
      <dgm:t>
        <a:bodyPr/>
        <a:lstStyle/>
        <a:p>
          <a:endParaRPr lang="ru-RU"/>
        </a:p>
      </dgm:t>
    </dgm:pt>
    <dgm:pt modelId="{DA585F0A-CD83-4963-87AC-861926B1BBF5}" type="pres">
      <dgm:prSet presAssocID="{3CB64F9C-B6BA-4D84-B02A-30F15BFCF77C}" presName="hierRoot2" presStyleCnt="0">
        <dgm:presLayoutVars>
          <dgm:hierBranch val="init"/>
        </dgm:presLayoutVars>
      </dgm:prSet>
      <dgm:spPr/>
    </dgm:pt>
    <dgm:pt modelId="{D1BF73D6-FBCA-4D12-A9F1-96301EFF01FE}" type="pres">
      <dgm:prSet presAssocID="{3CB64F9C-B6BA-4D84-B02A-30F15BFCF77C}" presName="rootComposite" presStyleCnt="0"/>
      <dgm:spPr/>
    </dgm:pt>
    <dgm:pt modelId="{2A751106-8AA2-4A85-9BE6-0B7AE82D650A}" type="pres">
      <dgm:prSet presAssocID="{3CB64F9C-B6BA-4D84-B02A-30F15BFCF77C}" presName="rootText" presStyleLbl="node3" presStyleIdx="1" presStyleCnt="9" custScaleX="102807" custScaleY="123919" custLinFactNeighborX="237" custLinFactNeighborY="412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011A03-CDF9-4AB2-9039-F7718BFEFB59}" type="pres">
      <dgm:prSet presAssocID="{3CB64F9C-B6BA-4D84-B02A-30F15BFCF77C}" presName="rootConnector" presStyleLbl="node3" presStyleIdx="1" presStyleCnt="9"/>
      <dgm:spPr/>
      <dgm:t>
        <a:bodyPr/>
        <a:lstStyle/>
        <a:p>
          <a:endParaRPr lang="ru-RU"/>
        </a:p>
      </dgm:t>
    </dgm:pt>
    <dgm:pt modelId="{403F616A-9542-42AB-9146-AAA4EE6BB078}" type="pres">
      <dgm:prSet presAssocID="{3CB64F9C-B6BA-4D84-B02A-30F15BFCF77C}" presName="hierChild4" presStyleCnt="0"/>
      <dgm:spPr/>
    </dgm:pt>
    <dgm:pt modelId="{3DE4509A-BB0A-48B7-9258-DDB485D747E8}" type="pres">
      <dgm:prSet presAssocID="{3CB64F9C-B6BA-4D84-B02A-30F15BFCF77C}" presName="hierChild5" presStyleCnt="0"/>
      <dgm:spPr/>
    </dgm:pt>
    <dgm:pt modelId="{D716E9FA-36F3-497A-8250-A7E15FFA39D2}" type="pres">
      <dgm:prSet presAssocID="{BB0F73FD-876F-4689-A17D-22FD644BEC87}" presName="Name37" presStyleLbl="parChTrans1D3" presStyleIdx="2" presStyleCnt="9"/>
      <dgm:spPr/>
      <dgm:t>
        <a:bodyPr/>
        <a:lstStyle/>
        <a:p>
          <a:endParaRPr lang="ru-RU"/>
        </a:p>
      </dgm:t>
    </dgm:pt>
    <dgm:pt modelId="{F3E9F619-F292-4DCB-A82B-B76362B1B7E0}" type="pres">
      <dgm:prSet presAssocID="{9BBC2F25-7518-43C2-9521-AC4FD04E6154}" presName="hierRoot2" presStyleCnt="0">
        <dgm:presLayoutVars>
          <dgm:hierBranch val="init"/>
        </dgm:presLayoutVars>
      </dgm:prSet>
      <dgm:spPr/>
    </dgm:pt>
    <dgm:pt modelId="{BFFC74A4-C18D-4F52-A8FA-3A26C6A0E5E7}" type="pres">
      <dgm:prSet presAssocID="{9BBC2F25-7518-43C2-9521-AC4FD04E6154}" presName="rootComposite" presStyleCnt="0"/>
      <dgm:spPr/>
    </dgm:pt>
    <dgm:pt modelId="{E147A71E-A80A-4102-B36E-A23B25DE0D40}" type="pres">
      <dgm:prSet presAssocID="{9BBC2F25-7518-43C2-9521-AC4FD04E6154}" presName="rootText" presStyleLbl="node3" presStyleIdx="2" presStyleCnt="9" custScaleX="102807" custScaleY="123919" custLinFactNeighborX="237" custLinFactNeighborY="276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4A4021-5A0E-442F-B800-2063B26354CF}" type="pres">
      <dgm:prSet presAssocID="{9BBC2F25-7518-43C2-9521-AC4FD04E6154}" presName="rootConnector" presStyleLbl="node3" presStyleIdx="2" presStyleCnt="9"/>
      <dgm:spPr/>
      <dgm:t>
        <a:bodyPr/>
        <a:lstStyle/>
        <a:p>
          <a:endParaRPr lang="ru-RU"/>
        </a:p>
      </dgm:t>
    </dgm:pt>
    <dgm:pt modelId="{89909C46-3DD0-4E28-A607-5BB8C9B5E6BA}" type="pres">
      <dgm:prSet presAssocID="{9BBC2F25-7518-43C2-9521-AC4FD04E6154}" presName="hierChild4" presStyleCnt="0"/>
      <dgm:spPr/>
    </dgm:pt>
    <dgm:pt modelId="{3B2478A3-3FD9-45E2-9929-E810FD919461}" type="pres">
      <dgm:prSet presAssocID="{9BBC2F25-7518-43C2-9521-AC4FD04E6154}" presName="hierChild5" presStyleCnt="0"/>
      <dgm:spPr/>
    </dgm:pt>
    <dgm:pt modelId="{5555AFBC-A657-4E77-B28D-62432CE4DB0F}" type="pres">
      <dgm:prSet presAssocID="{8395EC7E-CFCF-464F-BFC3-95738AB30D9B}" presName="hierChild5" presStyleCnt="0"/>
      <dgm:spPr/>
    </dgm:pt>
    <dgm:pt modelId="{63F40A19-BE90-4233-A34B-123A60393F2A}" type="pres">
      <dgm:prSet presAssocID="{7B7B9D40-CBF4-4B1F-87B3-8B772135FC77}" presName="Name37" presStyleLbl="parChTrans1D2" presStyleIdx="1" presStyleCnt="3" custSzX="432812" custSzY="72646"/>
      <dgm:spPr/>
      <dgm:t>
        <a:bodyPr/>
        <a:lstStyle/>
        <a:p>
          <a:endParaRPr lang="ru-RU"/>
        </a:p>
      </dgm:t>
    </dgm:pt>
    <dgm:pt modelId="{26284200-1852-432A-983E-4C79B309AD9E}" type="pres">
      <dgm:prSet presAssocID="{C7B81A84-C0F6-45FE-AEB7-1A749BFB52F2}" presName="hierRoot2" presStyleCnt="0">
        <dgm:presLayoutVars>
          <dgm:hierBranch val="init"/>
        </dgm:presLayoutVars>
      </dgm:prSet>
      <dgm:spPr/>
    </dgm:pt>
    <dgm:pt modelId="{D8185523-4E53-4F4C-9C8F-0553D690C5AD}" type="pres">
      <dgm:prSet presAssocID="{C7B81A84-C0F6-45FE-AEB7-1A749BFB52F2}" presName="rootComposite" presStyleCnt="0"/>
      <dgm:spPr/>
    </dgm:pt>
    <dgm:pt modelId="{E35E7700-0EC6-42DD-ADF7-79D0B4ADFBF5}" type="pres">
      <dgm:prSet presAssocID="{C7B81A84-C0F6-45FE-AEB7-1A749BFB52F2}" presName="rootText" presStyleLbl="node2" presStyleIdx="1" presStyleCnt="3" custScaleX="179818" custScaleY="109215" custLinFactNeighborX="-2988" custLinFactNeighborY="202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AD3D80-8A53-4DFB-939B-B19560C8BE02}" type="pres">
      <dgm:prSet presAssocID="{C7B81A84-C0F6-45FE-AEB7-1A749BFB52F2}" presName="rootConnector" presStyleLbl="node2" presStyleIdx="1" presStyleCnt="3"/>
      <dgm:spPr/>
      <dgm:t>
        <a:bodyPr/>
        <a:lstStyle/>
        <a:p>
          <a:endParaRPr lang="ru-RU"/>
        </a:p>
      </dgm:t>
    </dgm:pt>
    <dgm:pt modelId="{F209AAC7-94F6-4B58-9B3D-47FF533D5A06}" type="pres">
      <dgm:prSet presAssocID="{C7B81A84-C0F6-45FE-AEB7-1A749BFB52F2}" presName="hierChild4" presStyleCnt="0"/>
      <dgm:spPr/>
    </dgm:pt>
    <dgm:pt modelId="{4EE213A6-1713-4A09-838F-E8AB8752F6E4}" type="pres">
      <dgm:prSet presAssocID="{925D2BF0-00E7-4ABA-814E-55733701B315}" presName="Name37" presStyleLbl="parChTrans1D3" presStyleIdx="3" presStyleCnt="9" custSzX="437841" custSzY="549647"/>
      <dgm:spPr/>
      <dgm:t>
        <a:bodyPr/>
        <a:lstStyle/>
        <a:p>
          <a:endParaRPr lang="ru-RU"/>
        </a:p>
      </dgm:t>
    </dgm:pt>
    <dgm:pt modelId="{5BBD3D28-292C-4250-888F-2FED4798CEEE}" type="pres">
      <dgm:prSet presAssocID="{2C0E4F31-A308-40B8-890B-DC5D9E39142A}" presName="hierRoot2" presStyleCnt="0">
        <dgm:presLayoutVars>
          <dgm:hierBranch val="init"/>
        </dgm:presLayoutVars>
      </dgm:prSet>
      <dgm:spPr/>
    </dgm:pt>
    <dgm:pt modelId="{DF44ED31-9938-4870-A964-322BB1CFE4F7}" type="pres">
      <dgm:prSet presAssocID="{2C0E4F31-A308-40B8-890B-DC5D9E39142A}" presName="rootComposite" presStyleCnt="0"/>
      <dgm:spPr/>
    </dgm:pt>
    <dgm:pt modelId="{3FDCE42A-9178-4731-B514-938457EB370A}" type="pres">
      <dgm:prSet presAssocID="{2C0E4F31-A308-40B8-890B-DC5D9E39142A}" presName="rootText" presStyleLbl="node3" presStyleIdx="3" presStyleCnt="9" custScaleX="102985" custScaleY="123865" custLinFactNeighborX="4523" custLinFactNeighborY="126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8031A4-5CFF-46F8-9DCA-32A937F1B408}" type="pres">
      <dgm:prSet presAssocID="{2C0E4F31-A308-40B8-890B-DC5D9E39142A}" presName="rootConnector" presStyleLbl="node3" presStyleIdx="3" presStyleCnt="9"/>
      <dgm:spPr/>
      <dgm:t>
        <a:bodyPr/>
        <a:lstStyle/>
        <a:p>
          <a:endParaRPr lang="ru-RU"/>
        </a:p>
      </dgm:t>
    </dgm:pt>
    <dgm:pt modelId="{131E8C71-99EC-47E2-96E2-A47A1F045158}" type="pres">
      <dgm:prSet presAssocID="{2C0E4F31-A308-40B8-890B-DC5D9E39142A}" presName="hierChild4" presStyleCnt="0"/>
      <dgm:spPr/>
    </dgm:pt>
    <dgm:pt modelId="{BDA22265-BA7C-4960-A447-B817AC8535CC}" type="pres">
      <dgm:prSet presAssocID="{2C0E4F31-A308-40B8-890B-DC5D9E39142A}" presName="hierChild5" presStyleCnt="0"/>
      <dgm:spPr/>
    </dgm:pt>
    <dgm:pt modelId="{430F76EC-6060-4F2A-8AC3-B28C293C77BB}" type="pres">
      <dgm:prSet presAssocID="{D9218102-41CD-43F9-BEE1-2DE5DF54BD31}" presName="Name37" presStyleLbl="parChTrans1D3" presStyleIdx="4" presStyleCnt="9" custSzX="481380" custSzY="1150507"/>
      <dgm:spPr/>
      <dgm:t>
        <a:bodyPr/>
        <a:lstStyle/>
        <a:p>
          <a:endParaRPr lang="ru-RU"/>
        </a:p>
      </dgm:t>
    </dgm:pt>
    <dgm:pt modelId="{4B598DC6-04FA-4180-B057-0B38B1ADA1D2}" type="pres">
      <dgm:prSet presAssocID="{3421BE0E-330B-4055-B44E-C754818B85A8}" presName="hierRoot2" presStyleCnt="0">
        <dgm:presLayoutVars>
          <dgm:hierBranch val="init"/>
        </dgm:presLayoutVars>
      </dgm:prSet>
      <dgm:spPr/>
    </dgm:pt>
    <dgm:pt modelId="{8AE80FC8-DD31-4BBE-8C93-A8F41698F0A6}" type="pres">
      <dgm:prSet presAssocID="{3421BE0E-330B-4055-B44E-C754818B85A8}" presName="rootComposite" presStyleCnt="0"/>
      <dgm:spPr/>
    </dgm:pt>
    <dgm:pt modelId="{F365DBF6-3BF0-412C-AF32-7349E118AC24}" type="pres">
      <dgm:prSet presAssocID="{3421BE0E-330B-4055-B44E-C754818B85A8}" presName="rootText" presStyleLbl="node3" presStyleIdx="4" presStyleCnt="9" custScaleX="102985" custScaleY="123865" custLinFactNeighborX="4523" custLinFactNeighborY="-7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0C5FF7-7A12-48FC-9DB8-59D3B8F540BE}" type="pres">
      <dgm:prSet presAssocID="{3421BE0E-330B-4055-B44E-C754818B85A8}" presName="rootConnector" presStyleLbl="node3" presStyleIdx="4" presStyleCnt="9"/>
      <dgm:spPr/>
      <dgm:t>
        <a:bodyPr/>
        <a:lstStyle/>
        <a:p>
          <a:endParaRPr lang="ru-RU"/>
        </a:p>
      </dgm:t>
    </dgm:pt>
    <dgm:pt modelId="{E414CF77-DFFE-480E-BA16-75F305F5B452}" type="pres">
      <dgm:prSet presAssocID="{3421BE0E-330B-4055-B44E-C754818B85A8}" presName="hierChild4" presStyleCnt="0"/>
      <dgm:spPr/>
    </dgm:pt>
    <dgm:pt modelId="{AD5E059F-ED8B-4CBB-A4F5-3FB7849A6DC9}" type="pres">
      <dgm:prSet presAssocID="{3421BE0E-330B-4055-B44E-C754818B85A8}" presName="hierChild5" presStyleCnt="0"/>
      <dgm:spPr/>
    </dgm:pt>
    <dgm:pt modelId="{FAE1F171-5A5B-4F9D-8BB9-DDF1AC6E0C7C}" type="pres">
      <dgm:prSet presAssocID="{8B056315-0FA9-4B38-BAA5-632AD0B1AE80}" presName="Name37" presStyleLbl="parChTrans1D3" presStyleIdx="5" presStyleCnt="9" custSzX="481380" custSzY="1754682"/>
      <dgm:spPr/>
      <dgm:t>
        <a:bodyPr/>
        <a:lstStyle/>
        <a:p>
          <a:endParaRPr lang="ru-RU"/>
        </a:p>
      </dgm:t>
    </dgm:pt>
    <dgm:pt modelId="{586A82F8-4581-497F-A7ED-850558D4A2F6}" type="pres">
      <dgm:prSet presAssocID="{E60E7196-6EE2-490B-845A-E2CA263211CB}" presName="hierRoot2" presStyleCnt="0">
        <dgm:presLayoutVars>
          <dgm:hierBranch val="init"/>
        </dgm:presLayoutVars>
      </dgm:prSet>
      <dgm:spPr/>
    </dgm:pt>
    <dgm:pt modelId="{16A3BFB2-B47D-4524-9129-622703149592}" type="pres">
      <dgm:prSet presAssocID="{E60E7196-6EE2-490B-845A-E2CA263211CB}" presName="rootComposite" presStyleCnt="0"/>
      <dgm:spPr/>
    </dgm:pt>
    <dgm:pt modelId="{E6FA0561-60C7-48FB-8588-358BBE7EA1D9}" type="pres">
      <dgm:prSet presAssocID="{E60E7196-6EE2-490B-845A-E2CA263211CB}" presName="rootText" presStyleLbl="node3" presStyleIdx="5" presStyleCnt="9" custScaleX="102985" custScaleY="123865" custLinFactNeighborX="4523" custLinFactNeighborY="-142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BBC82D-697A-4356-895C-7D5E120BFADA}" type="pres">
      <dgm:prSet presAssocID="{E60E7196-6EE2-490B-845A-E2CA263211CB}" presName="rootConnector" presStyleLbl="node3" presStyleIdx="5" presStyleCnt="9"/>
      <dgm:spPr/>
      <dgm:t>
        <a:bodyPr/>
        <a:lstStyle/>
        <a:p>
          <a:endParaRPr lang="ru-RU"/>
        </a:p>
      </dgm:t>
    </dgm:pt>
    <dgm:pt modelId="{6C88D061-274C-4636-A66B-1F6A09AA59D6}" type="pres">
      <dgm:prSet presAssocID="{E60E7196-6EE2-490B-845A-E2CA263211CB}" presName="hierChild4" presStyleCnt="0"/>
      <dgm:spPr/>
    </dgm:pt>
    <dgm:pt modelId="{7517BD72-A496-4572-A0B4-0283DB55746C}" type="pres">
      <dgm:prSet presAssocID="{E60E7196-6EE2-490B-845A-E2CA263211CB}" presName="hierChild5" presStyleCnt="0"/>
      <dgm:spPr/>
    </dgm:pt>
    <dgm:pt modelId="{CBD91D92-11C7-4C79-A349-C89887A66B7C}" type="pres">
      <dgm:prSet presAssocID="{AC073EAE-5985-4313-8C9A-32DAAF458956}" presName="Name37" presStyleLbl="parChTrans1D3" presStyleIdx="6" presStyleCnt="9"/>
      <dgm:spPr/>
      <dgm:t>
        <a:bodyPr/>
        <a:lstStyle/>
        <a:p>
          <a:endParaRPr lang="ru-RU"/>
        </a:p>
      </dgm:t>
    </dgm:pt>
    <dgm:pt modelId="{1986D2A1-E65C-42A8-BDD3-36EFCAA7A4C8}" type="pres">
      <dgm:prSet presAssocID="{62E45B7C-F267-43FA-8269-0E017C505AC1}" presName="hierRoot2" presStyleCnt="0">
        <dgm:presLayoutVars>
          <dgm:hierBranch val="init"/>
        </dgm:presLayoutVars>
      </dgm:prSet>
      <dgm:spPr/>
    </dgm:pt>
    <dgm:pt modelId="{AE83DD7F-B7D3-44BA-B95C-2B7911F83C36}" type="pres">
      <dgm:prSet presAssocID="{62E45B7C-F267-43FA-8269-0E017C505AC1}" presName="rootComposite" presStyleCnt="0"/>
      <dgm:spPr/>
    </dgm:pt>
    <dgm:pt modelId="{47D963FE-F389-463B-88AE-9326B935A978}" type="pres">
      <dgm:prSet presAssocID="{62E45B7C-F267-43FA-8269-0E017C505AC1}" presName="rootText" presStyleLbl="node3" presStyleIdx="6" presStyleCnt="9" custScaleX="99999" custScaleY="114125" custLinFactNeighborX="4523" custLinFactNeighborY="-367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FE878E-24F3-418B-A4A4-800929283580}" type="pres">
      <dgm:prSet presAssocID="{62E45B7C-F267-43FA-8269-0E017C505AC1}" presName="rootConnector" presStyleLbl="node3" presStyleIdx="6" presStyleCnt="9"/>
      <dgm:spPr/>
      <dgm:t>
        <a:bodyPr/>
        <a:lstStyle/>
        <a:p>
          <a:endParaRPr lang="ru-RU"/>
        </a:p>
      </dgm:t>
    </dgm:pt>
    <dgm:pt modelId="{81A26D4A-7826-4FC6-8E86-2319063181BC}" type="pres">
      <dgm:prSet presAssocID="{62E45B7C-F267-43FA-8269-0E017C505AC1}" presName="hierChild4" presStyleCnt="0"/>
      <dgm:spPr/>
    </dgm:pt>
    <dgm:pt modelId="{E96B61D8-2214-4A66-AB33-A358551AAAA7}" type="pres">
      <dgm:prSet presAssocID="{62E45B7C-F267-43FA-8269-0E017C505AC1}" presName="hierChild5" presStyleCnt="0"/>
      <dgm:spPr/>
    </dgm:pt>
    <dgm:pt modelId="{03485C14-6901-4B11-B0F2-39F768604578}" type="pres">
      <dgm:prSet presAssocID="{C7B81A84-C0F6-45FE-AEB7-1A749BFB52F2}" presName="hierChild5" presStyleCnt="0"/>
      <dgm:spPr/>
    </dgm:pt>
    <dgm:pt modelId="{AED7CC6C-718A-4041-BD72-1004E973ABAE}" type="pres">
      <dgm:prSet presAssocID="{B60F989D-F2B3-41EA-83EC-69D3459B0237}" presName="Name37" presStyleLbl="parChTrans1D2" presStyleIdx="2" presStyleCnt="3" custSzX="6566875" custSzY="72646"/>
      <dgm:spPr/>
      <dgm:t>
        <a:bodyPr/>
        <a:lstStyle/>
        <a:p>
          <a:endParaRPr lang="ru-RU"/>
        </a:p>
      </dgm:t>
    </dgm:pt>
    <dgm:pt modelId="{5896F213-3552-4BEF-A538-6BE8C8577F2F}" type="pres">
      <dgm:prSet presAssocID="{9A1F9CA5-58B3-44DD-8771-FCDD0F3207C0}" presName="hierRoot2" presStyleCnt="0">
        <dgm:presLayoutVars>
          <dgm:hierBranch val="init"/>
        </dgm:presLayoutVars>
      </dgm:prSet>
      <dgm:spPr/>
    </dgm:pt>
    <dgm:pt modelId="{08E25D51-6734-4334-ACFC-3F623E815AE8}" type="pres">
      <dgm:prSet presAssocID="{9A1F9CA5-58B3-44DD-8771-FCDD0F3207C0}" presName="rootComposite" presStyleCnt="0"/>
      <dgm:spPr/>
    </dgm:pt>
    <dgm:pt modelId="{FB8BAADF-12E6-4BDD-B36E-6F953ED199F9}" type="pres">
      <dgm:prSet presAssocID="{9A1F9CA5-58B3-44DD-8771-FCDD0F3207C0}" presName="rootText" presStyleLbl="node2" presStyleIdx="2" presStyleCnt="3" custScaleX="189112" custScaleY="108249" custLinFactNeighborX="4981" custLinFactNeighborY="191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B774B2-5B26-4CBC-A95C-389385D06184}" type="pres">
      <dgm:prSet presAssocID="{9A1F9CA5-58B3-44DD-8771-FCDD0F3207C0}" presName="rootConnector" presStyleLbl="node2" presStyleIdx="2" presStyleCnt="3"/>
      <dgm:spPr/>
      <dgm:t>
        <a:bodyPr/>
        <a:lstStyle/>
        <a:p>
          <a:endParaRPr lang="ru-RU"/>
        </a:p>
      </dgm:t>
    </dgm:pt>
    <dgm:pt modelId="{BA1A25BB-0AC5-48DD-931B-2D4B908F3F36}" type="pres">
      <dgm:prSet presAssocID="{9A1F9CA5-58B3-44DD-8771-FCDD0F3207C0}" presName="hierChild4" presStyleCnt="0"/>
      <dgm:spPr/>
    </dgm:pt>
    <dgm:pt modelId="{D805F2CA-D981-4A5E-B0C1-B0B6D8914C55}" type="pres">
      <dgm:prSet presAssocID="{CF412034-BA5E-4F08-917D-496598FB5B65}" presName="Name37" presStyleLbl="parChTrans1D3" presStyleIdx="7" presStyleCnt="9"/>
      <dgm:spPr/>
      <dgm:t>
        <a:bodyPr/>
        <a:lstStyle/>
        <a:p>
          <a:endParaRPr lang="ru-RU"/>
        </a:p>
      </dgm:t>
    </dgm:pt>
    <dgm:pt modelId="{B2A84B81-D110-44A2-B654-75EA354DCC38}" type="pres">
      <dgm:prSet presAssocID="{C21C85E1-93D0-4381-919F-7C6C135C13A7}" presName="hierRoot2" presStyleCnt="0">
        <dgm:presLayoutVars>
          <dgm:hierBranch val="init"/>
        </dgm:presLayoutVars>
      </dgm:prSet>
      <dgm:spPr/>
    </dgm:pt>
    <dgm:pt modelId="{D4816A76-B59F-461F-BD27-1BF73B57D87E}" type="pres">
      <dgm:prSet presAssocID="{C21C85E1-93D0-4381-919F-7C6C135C13A7}" presName="rootComposite" presStyleCnt="0"/>
      <dgm:spPr/>
    </dgm:pt>
    <dgm:pt modelId="{E77C3F3D-6674-4794-8A43-E51CB3A3FC5D}" type="pres">
      <dgm:prSet presAssocID="{C21C85E1-93D0-4381-919F-7C6C135C13A7}" presName="rootText" presStyleLbl="node3" presStyleIdx="7" presStyleCnt="9" custScaleX="99267" custScaleY="122364" custLinFactNeighborX="23802" custLinFactNeighborY="829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AFA583-F2D1-44CA-85D6-F3763EAF3E14}" type="pres">
      <dgm:prSet presAssocID="{C21C85E1-93D0-4381-919F-7C6C135C13A7}" presName="rootConnector" presStyleLbl="node3" presStyleIdx="7" presStyleCnt="9"/>
      <dgm:spPr/>
      <dgm:t>
        <a:bodyPr/>
        <a:lstStyle/>
        <a:p>
          <a:endParaRPr lang="ru-RU"/>
        </a:p>
      </dgm:t>
    </dgm:pt>
    <dgm:pt modelId="{56B36EE3-5897-45C1-B461-E15F79CD1A9F}" type="pres">
      <dgm:prSet presAssocID="{C21C85E1-93D0-4381-919F-7C6C135C13A7}" presName="hierChild4" presStyleCnt="0"/>
      <dgm:spPr/>
    </dgm:pt>
    <dgm:pt modelId="{618992E4-7CE4-4712-9CB7-355E66E2FE15}" type="pres">
      <dgm:prSet presAssocID="{C21C85E1-93D0-4381-919F-7C6C135C13A7}" presName="hierChild5" presStyleCnt="0"/>
      <dgm:spPr/>
    </dgm:pt>
    <dgm:pt modelId="{C2DD3C47-4874-48B2-8CE9-D7997FB6A015}" type="pres">
      <dgm:prSet presAssocID="{BE23C29E-9A9A-414A-BFE4-C34B527E90D1}" presName="Name37" presStyleLbl="parChTrans1D3" presStyleIdx="8" presStyleCnt="9"/>
      <dgm:spPr/>
      <dgm:t>
        <a:bodyPr/>
        <a:lstStyle/>
        <a:p>
          <a:endParaRPr lang="ru-RU"/>
        </a:p>
      </dgm:t>
    </dgm:pt>
    <dgm:pt modelId="{B5A31219-A0B8-4E64-9290-409459FACE85}" type="pres">
      <dgm:prSet presAssocID="{CEAC8FB2-DDCC-41BA-96E2-7118433F885D}" presName="hierRoot2" presStyleCnt="0">
        <dgm:presLayoutVars>
          <dgm:hierBranch val="init"/>
        </dgm:presLayoutVars>
      </dgm:prSet>
      <dgm:spPr/>
    </dgm:pt>
    <dgm:pt modelId="{EDA6137A-033E-4AB5-BF89-9A5D4BBFD213}" type="pres">
      <dgm:prSet presAssocID="{CEAC8FB2-DDCC-41BA-96E2-7118433F885D}" presName="rootComposite" presStyleCnt="0"/>
      <dgm:spPr/>
    </dgm:pt>
    <dgm:pt modelId="{35B388A0-9205-48AE-902E-7BC5371672D5}" type="pres">
      <dgm:prSet presAssocID="{CEAC8FB2-DDCC-41BA-96E2-7118433F885D}" presName="rootText" presStyleLbl="node3" presStyleIdx="8" presStyleCnt="9" custScaleX="98486" custScaleY="122755" custLinFactY="15189" custLinFactNeighborX="2458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BFD2B4-D061-4D2F-A195-F36F9B9F982E}" type="pres">
      <dgm:prSet presAssocID="{CEAC8FB2-DDCC-41BA-96E2-7118433F885D}" presName="rootConnector" presStyleLbl="node3" presStyleIdx="8" presStyleCnt="9"/>
      <dgm:spPr/>
      <dgm:t>
        <a:bodyPr/>
        <a:lstStyle/>
        <a:p>
          <a:endParaRPr lang="ru-RU"/>
        </a:p>
      </dgm:t>
    </dgm:pt>
    <dgm:pt modelId="{4973273D-7AAA-4746-9AE6-7176BD979842}" type="pres">
      <dgm:prSet presAssocID="{CEAC8FB2-DDCC-41BA-96E2-7118433F885D}" presName="hierChild4" presStyleCnt="0"/>
      <dgm:spPr/>
    </dgm:pt>
    <dgm:pt modelId="{0C2A8C10-A6CA-489F-854D-425E7F1A714C}" type="pres">
      <dgm:prSet presAssocID="{CEAC8FB2-DDCC-41BA-96E2-7118433F885D}" presName="hierChild5" presStyleCnt="0"/>
      <dgm:spPr/>
    </dgm:pt>
    <dgm:pt modelId="{9F0BC044-6F68-4351-88E2-B70C1872C385}" type="pres">
      <dgm:prSet presAssocID="{9A1F9CA5-58B3-44DD-8771-FCDD0F3207C0}" presName="hierChild5" presStyleCnt="0"/>
      <dgm:spPr/>
    </dgm:pt>
    <dgm:pt modelId="{8789F2B0-1848-453B-AD52-2E777D39DF23}" type="pres">
      <dgm:prSet presAssocID="{46C93C30-82C8-449D-A573-4652F6555CFA}" presName="hierChild3" presStyleCnt="0"/>
      <dgm:spPr/>
    </dgm:pt>
  </dgm:ptLst>
  <dgm:cxnLst>
    <dgm:cxn modelId="{FFBBEB58-1E8A-4E56-9B51-F128DF852417}" type="presOf" srcId="{E60E7196-6EE2-490B-845A-E2CA263211CB}" destId="{E6FA0561-60C7-48FB-8588-358BBE7EA1D9}" srcOrd="0" destOrd="0" presId="urn:microsoft.com/office/officeart/2005/8/layout/orgChart1"/>
    <dgm:cxn modelId="{A2D72C49-F9F2-4F04-BA86-42DF32E390F5}" type="presOf" srcId="{9A1F9CA5-58B3-44DD-8771-FCDD0F3207C0}" destId="{6CB774B2-5B26-4CBC-A95C-389385D06184}" srcOrd="1" destOrd="0" presId="urn:microsoft.com/office/officeart/2005/8/layout/orgChart1"/>
    <dgm:cxn modelId="{B7679EF1-6A7F-45D0-B987-9A71E38D6960}" srcId="{45393D3D-00D1-4649-BD37-A2A04640E823}" destId="{46C93C30-82C8-449D-A573-4652F6555CFA}" srcOrd="0" destOrd="0" parTransId="{BA248A69-FFAC-47D9-937E-1F5388229779}" sibTransId="{DD9111CC-FB76-4633-AC17-DB4A87D60162}"/>
    <dgm:cxn modelId="{08E7D946-34D8-4A7A-9AA6-2413542EB4B2}" type="presOf" srcId="{C7B81A84-C0F6-45FE-AEB7-1A749BFB52F2}" destId="{E35E7700-0EC6-42DD-ADF7-79D0B4ADFBF5}" srcOrd="0" destOrd="0" presId="urn:microsoft.com/office/officeart/2005/8/layout/orgChart1"/>
    <dgm:cxn modelId="{0AE0F036-2F11-4E0D-9E32-0272EE82D80A}" srcId="{C7B81A84-C0F6-45FE-AEB7-1A749BFB52F2}" destId="{3421BE0E-330B-4055-B44E-C754818B85A8}" srcOrd="1" destOrd="0" parTransId="{D9218102-41CD-43F9-BEE1-2DE5DF54BD31}" sibTransId="{1ABB461F-E0C4-4D45-AA82-52DA4E7573AB}"/>
    <dgm:cxn modelId="{F4E8F81F-1476-4C52-80AF-DF5F52FF7A69}" type="presOf" srcId="{925D2BF0-00E7-4ABA-814E-55733701B315}" destId="{4EE213A6-1713-4A09-838F-E8AB8752F6E4}" srcOrd="0" destOrd="0" presId="urn:microsoft.com/office/officeart/2005/8/layout/orgChart1"/>
    <dgm:cxn modelId="{40436F4F-C01B-428D-89A1-77FDC64E42EF}" type="presOf" srcId="{62E45B7C-F267-43FA-8269-0E017C505AC1}" destId="{47D963FE-F389-463B-88AE-9326B935A978}" srcOrd="0" destOrd="0" presId="urn:microsoft.com/office/officeart/2005/8/layout/orgChart1"/>
    <dgm:cxn modelId="{A0871783-E066-4968-9215-FA457F9EC6B3}" srcId="{46C93C30-82C8-449D-A573-4652F6555CFA}" destId="{C7B81A84-C0F6-45FE-AEB7-1A749BFB52F2}" srcOrd="1" destOrd="0" parTransId="{7B7B9D40-CBF4-4B1F-87B3-8B772135FC77}" sibTransId="{68D6533B-4BBC-4234-BCEF-BF0FF4A2E7D6}"/>
    <dgm:cxn modelId="{114C33DF-4538-48D3-B0FF-F7F806185E38}" type="presOf" srcId="{9A1F9CA5-58B3-44DD-8771-FCDD0F3207C0}" destId="{FB8BAADF-12E6-4BDD-B36E-6F953ED199F9}" srcOrd="0" destOrd="0" presId="urn:microsoft.com/office/officeart/2005/8/layout/orgChart1"/>
    <dgm:cxn modelId="{AC234EBA-9146-4920-80FD-831F8293EEA1}" type="presOf" srcId="{93D603F6-0478-45A8-BB59-0D2458E89B3D}" destId="{371B4011-971B-4379-AC23-73AA9001E7C3}" srcOrd="1" destOrd="0" presId="urn:microsoft.com/office/officeart/2005/8/layout/orgChart1"/>
    <dgm:cxn modelId="{A5F26EBB-8E0F-4783-9EED-E0EE42AEA1AF}" type="presOf" srcId="{3421BE0E-330B-4055-B44E-C754818B85A8}" destId="{0F0C5FF7-7A12-48FC-9DB8-59D3B8F540BE}" srcOrd="1" destOrd="0" presId="urn:microsoft.com/office/officeart/2005/8/layout/orgChart1"/>
    <dgm:cxn modelId="{226B0622-D72F-4EA7-9474-19573E8BEFDC}" type="presOf" srcId="{C7B81A84-C0F6-45FE-AEB7-1A749BFB52F2}" destId="{B9AD3D80-8A53-4DFB-939B-B19560C8BE02}" srcOrd="1" destOrd="0" presId="urn:microsoft.com/office/officeart/2005/8/layout/orgChart1"/>
    <dgm:cxn modelId="{7524EDC5-D7FB-4C1F-9055-08379ECB9F48}" srcId="{8395EC7E-CFCF-464F-BFC3-95738AB30D9B}" destId="{93D603F6-0478-45A8-BB59-0D2458E89B3D}" srcOrd="0" destOrd="0" parTransId="{9840E380-D0F7-41E3-B693-10679401F91F}" sibTransId="{4C29F2FE-BD9C-4094-92C9-4208B17CB57A}"/>
    <dgm:cxn modelId="{A225D8E2-4737-4A35-B372-C566F1E37CAC}" type="presOf" srcId="{BB0F73FD-876F-4689-A17D-22FD644BEC87}" destId="{D716E9FA-36F3-497A-8250-A7E15FFA39D2}" srcOrd="0" destOrd="0" presId="urn:microsoft.com/office/officeart/2005/8/layout/orgChart1"/>
    <dgm:cxn modelId="{BE2017AC-1337-4AE8-A6D7-9499C9CC0C91}" srcId="{C7B81A84-C0F6-45FE-AEB7-1A749BFB52F2}" destId="{2C0E4F31-A308-40B8-890B-DC5D9E39142A}" srcOrd="0" destOrd="0" parTransId="{925D2BF0-00E7-4ABA-814E-55733701B315}" sibTransId="{B56726D2-A037-409E-80CE-7F8A3FE3B526}"/>
    <dgm:cxn modelId="{9ACB2089-3009-49D9-8115-84F6C02A7C3E}" type="presOf" srcId="{46C93C30-82C8-449D-A573-4652F6555CFA}" destId="{DB19260D-B472-4E5E-99D7-860FF3366DC9}" srcOrd="1" destOrd="0" presId="urn:microsoft.com/office/officeart/2005/8/layout/orgChart1"/>
    <dgm:cxn modelId="{51F156C8-875C-4367-8995-B615DD040C50}" type="presOf" srcId="{D9218102-41CD-43F9-BEE1-2DE5DF54BD31}" destId="{430F76EC-6060-4F2A-8AC3-B28C293C77BB}" srcOrd="0" destOrd="0" presId="urn:microsoft.com/office/officeart/2005/8/layout/orgChart1"/>
    <dgm:cxn modelId="{A85AACAD-CC34-4565-AE63-A4E183839065}" srcId="{46C93C30-82C8-449D-A573-4652F6555CFA}" destId="{8395EC7E-CFCF-464F-BFC3-95738AB30D9B}" srcOrd="0" destOrd="0" parTransId="{B7F33404-7B53-47B4-9263-280C578DAED0}" sibTransId="{7F6E9645-D0C2-4891-BF82-95F1FA54F32F}"/>
    <dgm:cxn modelId="{2AD45FE8-F354-4590-9AC2-BE54F83FBAFF}" type="presOf" srcId="{AC073EAE-5985-4313-8C9A-32DAAF458956}" destId="{CBD91D92-11C7-4C79-A349-C89887A66B7C}" srcOrd="0" destOrd="0" presId="urn:microsoft.com/office/officeart/2005/8/layout/orgChart1"/>
    <dgm:cxn modelId="{9E77F102-6B5E-4BCE-91A7-60BDB8DAD736}" type="presOf" srcId="{9BBC2F25-7518-43C2-9521-AC4FD04E6154}" destId="{D84A4021-5A0E-442F-B800-2063B26354CF}" srcOrd="1" destOrd="0" presId="urn:microsoft.com/office/officeart/2005/8/layout/orgChart1"/>
    <dgm:cxn modelId="{CCE09B20-C779-4C0B-A03B-AF0A6302EF41}" type="presOf" srcId="{9BBC2F25-7518-43C2-9521-AC4FD04E6154}" destId="{E147A71E-A80A-4102-B36E-A23B25DE0D40}" srcOrd="0" destOrd="0" presId="urn:microsoft.com/office/officeart/2005/8/layout/orgChart1"/>
    <dgm:cxn modelId="{E142023D-ECE7-4E1C-B834-A1672E794D51}" type="presOf" srcId="{3CB64F9C-B6BA-4D84-B02A-30F15BFCF77C}" destId="{2A751106-8AA2-4A85-9BE6-0B7AE82D650A}" srcOrd="0" destOrd="0" presId="urn:microsoft.com/office/officeart/2005/8/layout/orgChart1"/>
    <dgm:cxn modelId="{5BCDB8FF-DEC0-49C6-A036-7B8090C0F109}" type="presOf" srcId="{3CB64F9C-B6BA-4D84-B02A-30F15BFCF77C}" destId="{92011A03-CDF9-4AB2-9039-F7718BFEFB59}" srcOrd="1" destOrd="0" presId="urn:microsoft.com/office/officeart/2005/8/layout/orgChart1"/>
    <dgm:cxn modelId="{9979E34A-84AA-45E5-828E-913DBD899D08}" type="presOf" srcId="{CEAC8FB2-DDCC-41BA-96E2-7118433F885D}" destId="{FEBFD2B4-D061-4D2F-A195-F36F9B9F982E}" srcOrd="1" destOrd="0" presId="urn:microsoft.com/office/officeart/2005/8/layout/orgChart1"/>
    <dgm:cxn modelId="{270394C7-EFD8-48A6-96E7-2BB6B572D3A6}" srcId="{8395EC7E-CFCF-464F-BFC3-95738AB30D9B}" destId="{3CB64F9C-B6BA-4D84-B02A-30F15BFCF77C}" srcOrd="1" destOrd="0" parTransId="{5F074200-A7D2-4E41-A1F0-1E45E3F2D3F5}" sibTransId="{1C514EA1-D2CE-4535-A9A0-13908E6E20F6}"/>
    <dgm:cxn modelId="{7022E74D-C90C-44B9-B9E9-3F22F3ADC718}" type="presOf" srcId="{3421BE0E-330B-4055-B44E-C754818B85A8}" destId="{F365DBF6-3BF0-412C-AF32-7349E118AC24}" srcOrd="0" destOrd="0" presId="urn:microsoft.com/office/officeart/2005/8/layout/orgChart1"/>
    <dgm:cxn modelId="{64D9C8E5-5029-4B36-88D1-046DF3B5D7CD}" type="presOf" srcId="{CEAC8FB2-DDCC-41BA-96E2-7118433F885D}" destId="{35B388A0-9205-48AE-902E-7BC5371672D5}" srcOrd="0" destOrd="0" presId="urn:microsoft.com/office/officeart/2005/8/layout/orgChart1"/>
    <dgm:cxn modelId="{3FE2654A-0559-4C93-9DCF-C99000F45DA4}" type="presOf" srcId="{8B056315-0FA9-4B38-BAA5-632AD0B1AE80}" destId="{FAE1F171-5A5B-4F9D-8BB9-DDF1AC6E0C7C}" srcOrd="0" destOrd="0" presId="urn:microsoft.com/office/officeart/2005/8/layout/orgChart1"/>
    <dgm:cxn modelId="{4761F55E-7B40-47B6-BAEE-3AE381FBFA20}" srcId="{9A1F9CA5-58B3-44DD-8771-FCDD0F3207C0}" destId="{C21C85E1-93D0-4381-919F-7C6C135C13A7}" srcOrd="0" destOrd="0" parTransId="{CF412034-BA5E-4F08-917D-496598FB5B65}" sibTransId="{E12C9DB8-366F-49A1-BEBF-D708C8DAE00E}"/>
    <dgm:cxn modelId="{AA52018D-BACC-42ED-855E-B61915E3FC96}" type="presOf" srcId="{93D603F6-0478-45A8-BB59-0D2458E89B3D}" destId="{CB7C0751-69B6-4040-BA60-C176ACB75508}" srcOrd="0" destOrd="0" presId="urn:microsoft.com/office/officeart/2005/8/layout/orgChart1"/>
    <dgm:cxn modelId="{4E052274-F3F1-4098-9DF8-7E364C9A66C8}" type="presOf" srcId="{5F074200-A7D2-4E41-A1F0-1E45E3F2D3F5}" destId="{18F75645-DC69-47D4-8060-43D7DBC23687}" srcOrd="0" destOrd="0" presId="urn:microsoft.com/office/officeart/2005/8/layout/orgChart1"/>
    <dgm:cxn modelId="{47471B64-F328-4CE3-A45D-FCB470F2D7B0}" type="presOf" srcId="{C21C85E1-93D0-4381-919F-7C6C135C13A7}" destId="{57AFA583-F2D1-44CA-85D6-F3763EAF3E14}" srcOrd="1" destOrd="0" presId="urn:microsoft.com/office/officeart/2005/8/layout/orgChart1"/>
    <dgm:cxn modelId="{38139BE2-7B9F-47B3-84FE-FD234F163CA7}" type="presOf" srcId="{BE23C29E-9A9A-414A-BFE4-C34B527E90D1}" destId="{C2DD3C47-4874-48B2-8CE9-D7997FB6A015}" srcOrd="0" destOrd="0" presId="urn:microsoft.com/office/officeart/2005/8/layout/orgChart1"/>
    <dgm:cxn modelId="{B15020EE-7697-463A-9309-8291DEFFF64A}" type="presOf" srcId="{45393D3D-00D1-4649-BD37-A2A04640E823}" destId="{911D95BF-06E0-4E3E-ABCA-4683D707BEFA}" srcOrd="0" destOrd="0" presId="urn:microsoft.com/office/officeart/2005/8/layout/orgChart1"/>
    <dgm:cxn modelId="{6717F381-BA01-467D-8452-A2A471D186E9}" type="presOf" srcId="{62E45B7C-F267-43FA-8269-0E017C505AC1}" destId="{3FFE878E-24F3-418B-A4A4-800929283580}" srcOrd="1" destOrd="0" presId="urn:microsoft.com/office/officeart/2005/8/layout/orgChart1"/>
    <dgm:cxn modelId="{E461B733-C67F-47AD-AE4A-296A0BD98600}" type="presOf" srcId="{E60E7196-6EE2-490B-845A-E2CA263211CB}" destId="{07BBC82D-697A-4356-895C-7D5E120BFADA}" srcOrd="1" destOrd="0" presId="urn:microsoft.com/office/officeart/2005/8/layout/orgChart1"/>
    <dgm:cxn modelId="{9368D318-2BCD-4342-8FCC-FB56A4AC34E0}" type="presOf" srcId="{2C0E4F31-A308-40B8-890B-DC5D9E39142A}" destId="{C88031A4-5CFF-46F8-9DCA-32A937F1B408}" srcOrd="1" destOrd="0" presId="urn:microsoft.com/office/officeart/2005/8/layout/orgChart1"/>
    <dgm:cxn modelId="{7D888854-6AEE-4E14-BEA1-157AE1FD895A}" type="presOf" srcId="{C21C85E1-93D0-4381-919F-7C6C135C13A7}" destId="{E77C3F3D-6674-4794-8A43-E51CB3A3FC5D}" srcOrd="0" destOrd="0" presId="urn:microsoft.com/office/officeart/2005/8/layout/orgChart1"/>
    <dgm:cxn modelId="{C0685D7D-3A35-44C8-8591-DE1AC6EDA833}" srcId="{8395EC7E-CFCF-464F-BFC3-95738AB30D9B}" destId="{9BBC2F25-7518-43C2-9521-AC4FD04E6154}" srcOrd="2" destOrd="0" parTransId="{BB0F73FD-876F-4689-A17D-22FD644BEC87}" sibTransId="{80C92208-A342-4F9A-8B4E-79212DEED900}"/>
    <dgm:cxn modelId="{9935EBE6-9CC7-49A6-B129-5C6461454EFF}" srcId="{C7B81A84-C0F6-45FE-AEB7-1A749BFB52F2}" destId="{62E45B7C-F267-43FA-8269-0E017C505AC1}" srcOrd="3" destOrd="0" parTransId="{AC073EAE-5985-4313-8C9A-32DAAF458956}" sibTransId="{E9863A63-0806-4DB9-A6A4-C5228D3698E6}"/>
    <dgm:cxn modelId="{091175FD-46E9-4EEB-AB89-2B91793AD68E}" type="presOf" srcId="{8395EC7E-CFCF-464F-BFC3-95738AB30D9B}" destId="{C9B0F66F-65EB-478E-A10A-5B7284E14562}" srcOrd="1" destOrd="0" presId="urn:microsoft.com/office/officeart/2005/8/layout/orgChart1"/>
    <dgm:cxn modelId="{5078B896-03B1-49A2-A0A2-636D7460C258}" type="presOf" srcId="{7B7B9D40-CBF4-4B1F-87B3-8B772135FC77}" destId="{63F40A19-BE90-4233-A34B-123A60393F2A}" srcOrd="0" destOrd="0" presId="urn:microsoft.com/office/officeart/2005/8/layout/orgChart1"/>
    <dgm:cxn modelId="{AC1D579E-9A47-4BA1-A171-CA7F4EED5D7D}" type="presOf" srcId="{8395EC7E-CFCF-464F-BFC3-95738AB30D9B}" destId="{13678110-020B-4AE0-9F12-A86D540FE6B4}" srcOrd="0" destOrd="0" presId="urn:microsoft.com/office/officeart/2005/8/layout/orgChart1"/>
    <dgm:cxn modelId="{8C4CE93D-3FEF-48CC-917C-D4BB6B4A0EBF}" type="presOf" srcId="{B7F33404-7B53-47B4-9263-280C578DAED0}" destId="{70D300F4-228D-448C-B538-B339EF9B2735}" srcOrd="0" destOrd="0" presId="urn:microsoft.com/office/officeart/2005/8/layout/orgChart1"/>
    <dgm:cxn modelId="{5F65D31E-6A42-4745-8351-C6436ABEE371}" type="presOf" srcId="{B60F989D-F2B3-41EA-83EC-69D3459B0237}" destId="{AED7CC6C-718A-4041-BD72-1004E973ABAE}" srcOrd="0" destOrd="0" presId="urn:microsoft.com/office/officeart/2005/8/layout/orgChart1"/>
    <dgm:cxn modelId="{734FA758-978B-4115-B11D-4FDD896FF617}" type="presOf" srcId="{2C0E4F31-A308-40B8-890B-DC5D9E39142A}" destId="{3FDCE42A-9178-4731-B514-938457EB370A}" srcOrd="0" destOrd="0" presId="urn:microsoft.com/office/officeart/2005/8/layout/orgChart1"/>
    <dgm:cxn modelId="{36688177-8F52-42CB-9703-5D1D61FB8EAB}" type="presOf" srcId="{9840E380-D0F7-41E3-B693-10679401F91F}" destId="{D837AC36-0800-44D6-A67D-80988E70B64A}" srcOrd="0" destOrd="0" presId="urn:microsoft.com/office/officeart/2005/8/layout/orgChart1"/>
    <dgm:cxn modelId="{6B0D7F0E-5409-46D7-A306-C31D46721469}" type="presOf" srcId="{46C93C30-82C8-449D-A573-4652F6555CFA}" destId="{DB6375F0-657B-42A2-8734-E7DFA04BB210}" srcOrd="0" destOrd="0" presId="urn:microsoft.com/office/officeart/2005/8/layout/orgChart1"/>
    <dgm:cxn modelId="{B9AE4C39-DEAE-499F-A7DE-B203D413ED38}" srcId="{46C93C30-82C8-449D-A573-4652F6555CFA}" destId="{9A1F9CA5-58B3-44DD-8771-FCDD0F3207C0}" srcOrd="2" destOrd="0" parTransId="{B60F989D-F2B3-41EA-83EC-69D3459B0237}" sibTransId="{E15470DB-DE89-4135-A726-C7A01F571F59}"/>
    <dgm:cxn modelId="{44E44891-B468-42F3-9F66-EE982D76A707}" type="presOf" srcId="{CF412034-BA5E-4F08-917D-496598FB5B65}" destId="{D805F2CA-D981-4A5E-B0C1-B0B6D8914C55}" srcOrd="0" destOrd="0" presId="urn:microsoft.com/office/officeart/2005/8/layout/orgChart1"/>
    <dgm:cxn modelId="{9A139A2B-EC40-4F0A-B191-B2DC746ACADE}" srcId="{C7B81A84-C0F6-45FE-AEB7-1A749BFB52F2}" destId="{E60E7196-6EE2-490B-845A-E2CA263211CB}" srcOrd="2" destOrd="0" parTransId="{8B056315-0FA9-4B38-BAA5-632AD0B1AE80}" sibTransId="{D8610B52-1A0B-4128-9D76-93852FEC85BE}"/>
    <dgm:cxn modelId="{31387480-4D0A-4E58-BB3B-21F0E7EF5282}" srcId="{9A1F9CA5-58B3-44DD-8771-FCDD0F3207C0}" destId="{CEAC8FB2-DDCC-41BA-96E2-7118433F885D}" srcOrd="1" destOrd="0" parTransId="{BE23C29E-9A9A-414A-BFE4-C34B527E90D1}" sibTransId="{8D1D398A-8943-4FA6-ABBB-9EA67D45BEB6}"/>
    <dgm:cxn modelId="{B2928D56-97B5-4AFD-B2C0-425513165385}" type="presParOf" srcId="{911D95BF-06E0-4E3E-ABCA-4683D707BEFA}" destId="{67EC8420-03EB-4D03-9A22-D67D8E991D09}" srcOrd="0" destOrd="0" presId="urn:microsoft.com/office/officeart/2005/8/layout/orgChart1"/>
    <dgm:cxn modelId="{39F16521-E74F-44D4-9353-438B936F8815}" type="presParOf" srcId="{67EC8420-03EB-4D03-9A22-D67D8E991D09}" destId="{C7F961E9-2EF7-4E08-867C-F3815EB7E87B}" srcOrd="0" destOrd="0" presId="urn:microsoft.com/office/officeart/2005/8/layout/orgChart1"/>
    <dgm:cxn modelId="{430D2E8B-446B-4B10-9B4A-21BCDC3DF80D}" type="presParOf" srcId="{C7F961E9-2EF7-4E08-867C-F3815EB7E87B}" destId="{DB6375F0-657B-42A2-8734-E7DFA04BB210}" srcOrd="0" destOrd="0" presId="urn:microsoft.com/office/officeart/2005/8/layout/orgChart1"/>
    <dgm:cxn modelId="{AA5A1082-6E4B-4B40-A3F1-E607634DEAE6}" type="presParOf" srcId="{C7F961E9-2EF7-4E08-867C-F3815EB7E87B}" destId="{DB19260D-B472-4E5E-99D7-860FF3366DC9}" srcOrd="1" destOrd="0" presId="urn:microsoft.com/office/officeart/2005/8/layout/orgChart1"/>
    <dgm:cxn modelId="{008F6517-3FAE-41AB-941F-886D7913E02A}" type="presParOf" srcId="{67EC8420-03EB-4D03-9A22-D67D8E991D09}" destId="{E8A54731-4429-4C9E-97BF-E538DE908912}" srcOrd="1" destOrd="0" presId="urn:microsoft.com/office/officeart/2005/8/layout/orgChart1"/>
    <dgm:cxn modelId="{CBE688F6-3C31-4671-86B1-A4F3F344941D}" type="presParOf" srcId="{E8A54731-4429-4C9E-97BF-E538DE908912}" destId="{70D300F4-228D-448C-B538-B339EF9B2735}" srcOrd="0" destOrd="0" presId="urn:microsoft.com/office/officeart/2005/8/layout/orgChart1"/>
    <dgm:cxn modelId="{F03F76C4-54BF-46A9-8FE5-B72F61C25E37}" type="presParOf" srcId="{E8A54731-4429-4C9E-97BF-E538DE908912}" destId="{80EB3C23-2936-46F3-AC71-F4B19BAF73A7}" srcOrd="1" destOrd="0" presId="urn:microsoft.com/office/officeart/2005/8/layout/orgChart1"/>
    <dgm:cxn modelId="{FB09AA93-61E6-414A-88B0-3F3E6E4A608F}" type="presParOf" srcId="{80EB3C23-2936-46F3-AC71-F4B19BAF73A7}" destId="{621B787D-20FB-41E4-924B-48E5B579D4BF}" srcOrd="0" destOrd="0" presId="urn:microsoft.com/office/officeart/2005/8/layout/orgChart1"/>
    <dgm:cxn modelId="{DDEC2B53-51CF-4899-95F9-56F14CAD2748}" type="presParOf" srcId="{621B787D-20FB-41E4-924B-48E5B579D4BF}" destId="{13678110-020B-4AE0-9F12-A86D540FE6B4}" srcOrd="0" destOrd="0" presId="urn:microsoft.com/office/officeart/2005/8/layout/orgChart1"/>
    <dgm:cxn modelId="{14FDC799-D250-4F9D-8396-A7F0FA68B3D2}" type="presParOf" srcId="{621B787D-20FB-41E4-924B-48E5B579D4BF}" destId="{C9B0F66F-65EB-478E-A10A-5B7284E14562}" srcOrd="1" destOrd="0" presId="urn:microsoft.com/office/officeart/2005/8/layout/orgChart1"/>
    <dgm:cxn modelId="{DCCC1181-5055-465C-8E1C-6ECC756D630D}" type="presParOf" srcId="{80EB3C23-2936-46F3-AC71-F4B19BAF73A7}" destId="{2D31DECE-2F4D-4590-977D-4E0C751FDCAB}" srcOrd="1" destOrd="0" presId="urn:microsoft.com/office/officeart/2005/8/layout/orgChart1"/>
    <dgm:cxn modelId="{CF498A28-D4FC-4196-9AF8-8DBE15208593}" type="presParOf" srcId="{2D31DECE-2F4D-4590-977D-4E0C751FDCAB}" destId="{D837AC36-0800-44D6-A67D-80988E70B64A}" srcOrd="0" destOrd="0" presId="urn:microsoft.com/office/officeart/2005/8/layout/orgChart1"/>
    <dgm:cxn modelId="{DA3FCE49-8C13-4D22-BE0C-9C84949A5542}" type="presParOf" srcId="{2D31DECE-2F4D-4590-977D-4E0C751FDCAB}" destId="{C03ECFF1-8CF0-4665-81D3-D81DC510A772}" srcOrd="1" destOrd="0" presId="urn:microsoft.com/office/officeart/2005/8/layout/orgChart1"/>
    <dgm:cxn modelId="{99A3FA32-8939-4BA4-80FD-869D2BF62695}" type="presParOf" srcId="{C03ECFF1-8CF0-4665-81D3-D81DC510A772}" destId="{CDBB5710-9D53-40D9-A8F8-B17053B40C1A}" srcOrd="0" destOrd="0" presId="urn:microsoft.com/office/officeart/2005/8/layout/orgChart1"/>
    <dgm:cxn modelId="{D541A127-ECBC-4EF8-B1DD-DF6735CF29C5}" type="presParOf" srcId="{CDBB5710-9D53-40D9-A8F8-B17053B40C1A}" destId="{CB7C0751-69B6-4040-BA60-C176ACB75508}" srcOrd="0" destOrd="0" presId="urn:microsoft.com/office/officeart/2005/8/layout/orgChart1"/>
    <dgm:cxn modelId="{F740041E-FD7E-442A-95AB-C15D1E16F9D7}" type="presParOf" srcId="{CDBB5710-9D53-40D9-A8F8-B17053B40C1A}" destId="{371B4011-971B-4379-AC23-73AA9001E7C3}" srcOrd="1" destOrd="0" presId="urn:microsoft.com/office/officeart/2005/8/layout/orgChart1"/>
    <dgm:cxn modelId="{D812DAB7-454F-40B3-8590-4A9CD1673B7B}" type="presParOf" srcId="{C03ECFF1-8CF0-4665-81D3-D81DC510A772}" destId="{93B2B142-7922-4C43-8345-92AB174E4CD6}" srcOrd="1" destOrd="0" presId="urn:microsoft.com/office/officeart/2005/8/layout/orgChart1"/>
    <dgm:cxn modelId="{CDE17DF9-1E5D-408F-8BFC-3AEC65D2F6A3}" type="presParOf" srcId="{C03ECFF1-8CF0-4665-81D3-D81DC510A772}" destId="{3C64C4E6-5479-4ADF-AD77-BE4C6F728586}" srcOrd="2" destOrd="0" presId="urn:microsoft.com/office/officeart/2005/8/layout/orgChart1"/>
    <dgm:cxn modelId="{F78AF543-F68F-416C-A720-2B3559F7DFA6}" type="presParOf" srcId="{2D31DECE-2F4D-4590-977D-4E0C751FDCAB}" destId="{18F75645-DC69-47D4-8060-43D7DBC23687}" srcOrd="2" destOrd="0" presId="urn:microsoft.com/office/officeart/2005/8/layout/orgChart1"/>
    <dgm:cxn modelId="{3D6967C2-1B44-4E76-8E33-B9385915D00B}" type="presParOf" srcId="{2D31DECE-2F4D-4590-977D-4E0C751FDCAB}" destId="{DA585F0A-CD83-4963-87AC-861926B1BBF5}" srcOrd="3" destOrd="0" presId="urn:microsoft.com/office/officeart/2005/8/layout/orgChart1"/>
    <dgm:cxn modelId="{8B00CE75-ACE1-4E8B-82AD-F67E5746BF40}" type="presParOf" srcId="{DA585F0A-CD83-4963-87AC-861926B1BBF5}" destId="{D1BF73D6-FBCA-4D12-A9F1-96301EFF01FE}" srcOrd="0" destOrd="0" presId="urn:microsoft.com/office/officeart/2005/8/layout/orgChart1"/>
    <dgm:cxn modelId="{6B6ED298-FE26-475A-A71C-31B27D07E147}" type="presParOf" srcId="{D1BF73D6-FBCA-4D12-A9F1-96301EFF01FE}" destId="{2A751106-8AA2-4A85-9BE6-0B7AE82D650A}" srcOrd="0" destOrd="0" presId="urn:microsoft.com/office/officeart/2005/8/layout/orgChart1"/>
    <dgm:cxn modelId="{8C7B6EDF-70F5-4257-BB5D-849937420773}" type="presParOf" srcId="{D1BF73D6-FBCA-4D12-A9F1-96301EFF01FE}" destId="{92011A03-CDF9-4AB2-9039-F7718BFEFB59}" srcOrd="1" destOrd="0" presId="urn:microsoft.com/office/officeart/2005/8/layout/orgChart1"/>
    <dgm:cxn modelId="{11B1725D-1478-4FAE-9F27-EEF8689171D2}" type="presParOf" srcId="{DA585F0A-CD83-4963-87AC-861926B1BBF5}" destId="{403F616A-9542-42AB-9146-AAA4EE6BB078}" srcOrd="1" destOrd="0" presId="urn:microsoft.com/office/officeart/2005/8/layout/orgChart1"/>
    <dgm:cxn modelId="{51B90524-833E-431A-B4BB-7DC2BB92E3F2}" type="presParOf" srcId="{DA585F0A-CD83-4963-87AC-861926B1BBF5}" destId="{3DE4509A-BB0A-48B7-9258-DDB485D747E8}" srcOrd="2" destOrd="0" presId="urn:microsoft.com/office/officeart/2005/8/layout/orgChart1"/>
    <dgm:cxn modelId="{9D1DD910-86DF-4546-98DB-00CA7B3837CE}" type="presParOf" srcId="{2D31DECE-2F4D-4590-977D-4E0C751FDCAB}" destId="{D716E9FA-36F3-497A-8250-A7E15FFA39D2}" srcOrd="4" destOrd="0" presId="urn:microsoft.com/office/officeart/2005/8/layout/orgChart1"/>
    <dgm:cxn modelId="{8B0292AD-70D1-483A-89DB-FDFEC6A54379}" type="presParOf" srcId="{2D31DECE-2F4D-4590-977D-4E0C751FDCAB}" destId="{F3E9F619-F292-4DCB-A82B-B76362B1B7E0}" srcOrd="5" destOrd="0" presId="urn:microsoft.com/office/officeart/2005/8/layout/orgChart1"/>
    <dgm:cxn modelId="{8B008E2A-EB82-4B23-BD9A-13FD22E05078}" type="presParOf" srcId="{F3E9F619-F292-4DCB-A82B-B76362B1B7E0}" destId="{BFFC74A4-C18D-4F52-A8FA-3A26C6A0E5E7}" srcOrd="0" destOrd="0" presId="urn:microsoft.com/office/officeart/2005/8/layout/orgChart1"/>
    <dgm:cxn modelId="{0146E542-45C2-4E24-BA4C-F62577E2F99B}" type="presParOf" srcId="{BFFC74A4-C18D-4F52-A8FA-3A26C6A0E5E7}" destId="{E147A71E-A80A-4102-B36E-A23B25DE0D40}" srcOrd="0" destOrd="0" presId="urn:microsoft.com/office/officeart/2005/8/layout/orgChart1"/>
    <dgm:cxn modelId="{119B62F0-1E56-4141-97A1-B751E8BFD496}" type="presParOf" srcId="{BFFC74A4-C18D-4F52-A8FA-3A26C6A0E5E7}" destId="{D84A4021-5A0E-442F-B800-2063B26354CF}" srcOrd="1" destOrd="0" presId="urn:microsoft.com/office/officeart/2005/8/layout/orgChart1"/>
    <dgm:cxn modelId="{A63B07E9-9207-42C0-B926-D3AAC2676876}" type="presParOf" srcId="{F3E9F619-F292-4DCB-A82B-B76362B1B7E0}" destId="{89909C46-3DD0-4E28-A607-5BB8C9B5E6BA}" srcOrd="1" destOrd="0" presId="urn:microsoft.com/office/officeart/2005/8/layout/orgChart1"/>
    <dgm:cxn modelId="{3622DCA0-E9EB-4AA6-A632-DF565FE68801}" type="presParOf" srcId="{F3E9F619-F292-4DCB-A82B-B76362B1B7E0}" destId="{3B2478A3-3FD9-45E2-9929-E810FD919461}" srcOrd="2" destOrd="0" presId="urn:microsoft.com/office/officeart/2005/8/layout/orgChart1"/>
    <dgm:cxn modelId="{8C8BC403-57C9-48EC-93D5-F3FB3C266B89}" type="presParOf" srcId="{80EB3C23-2936-46F3-AC71-F4B19BAF73A7}" destId="{5555AFBC-A657-4E77-B28D-62432CE4DB0F}" srcOrd="2" destOrd="0" presId="urn:microsoft.com/office/officeart/2005/8/layout/orgChart1"/>
    <dgm:cxn modelId="{3068B6A0-641B-4572-BA49-DF29BFD98C74}" type="presParOf" srcId="{E8A54731-4429-4C9E-97BF-E538DE908912}" destId="{63F40A19-BE90-4233-A34B-123A60393F2A}" srcOrd="2" destOrd="0" presId="urn:microsoft.com/office/officeart/2005/8/layout/orgChart1"/>
    <dgm:cxn modelId="{87616B02-2D03-4598-B238-AE19F08CC3F4}" type="presParOf" srcId="{E8A54731-4429-4C9E-97BF-E538DE908912}" destId="{26284200-1852-432A-983E-4C79B309AD9E}" srcOrd="3" destOrd="0" presId="urn:microsoft.com/office/officeart/2005/8/layout/orgChart1"/>
    <dgm:cxn modelId="{37B23613-2104-4B0F-9C60-F1447A27E2E7}" type="presParOf" srcId="{26284200-1852-432A-983E-4C79B309AD9E}" destId="{D8185523-4E53-4F4C-9C8F-0553D690C5AD}" srcOrd="0" destOrd="0" presId="urn:microsoft.com/office/officeart/2005/8/layout/orgChart1"/>
    <dgm:cxn modelId="{0155AECB-D8D9-4E3E-8336-8DE35CCEF846}" type="presParOf" srcId="{D8185523-4E53-4F4C-9C8F-0553D690C5AD}" destId="{E35E7700-0EC6-42DD-ADF7-79D0B4ADFBF5}" srcOrd="0" destOrd="0" presId="urn:microsoft.com/office/officeart/2005/8/layout/orgChart1"/>
    <dgm:cxn modelId="{0F829A19-9B3A-4DBC-98F3-E2664ED14341}" type="presParOf" srcId="{D8185523-4E53-4F4C-9C8F-0553D690C5AD}" destId="{B9AD3D80-8A53-4DFB-939B-B19560C8BE02}" srcOrd="1" destOrd="0" presId="urn:microsoft.com/office/officeart/2005/8/layout/orgChart1"/>
    <dgm:cxn modelId="{6FDEC9CD-ADFD-488B-ADDA-75FE6677A243}" type="presParOf" srcId="{26284200-1852-432A-983E-4C79B309AD9E}" destId="{F209AAC7-94F6-4B58-9B3D-47FF533D5A06}" srcOrd="1" destOrd="0" presId="urn:microsoft.com/office/officeart/2005/8/layout/orgChart1"/>
    <dgm:cxn modelId="{FE3FBAF9-00BE-4EA7-BAC4-9B1B689D5E4A}" type="presParOf" srcId="{F209AAC7-94F6-4B58-9B3D-47FF533D5A06}" destId="{4EE213A6-1713-4A09-838F-E8AB8752F6E4}" srcOrd="0" destOrd="0" presId="urn:microsoft.com/office/officeart/2005/8/layout/orgChart1"/>
    <dgm:cxn modelId="{99A56E4A-23E4-4318-A6BC-535316375150}" type="presParOf" srcId="{F209AAC7-94F6-4B58-9B3D-47FF533D5A06}" destId="{5BBD3D28-292C-4250-888F-2FED4798CEEE}" srcOrd="1" destOrd="0" presId="urn:microsoft.com/office/officeart/2005/8/layout/orgChart1"/>
    <dgm:cxn modelId="{2C904B01-B408-4A38-8E93-5B58D61B1669}" type="presParOf" srcId="{5BBD3D28-292C-4250-888F-2FED4798CEEE}" destId="{DF44ED31-9938-4870-A964-322BB1CFE4F7}" srcOrd="0" destOrd="0" presId="urn:microsoft.com/office/officeart/2005/8/layout/orgChart1"/>
    <dgm:cxn modelId="{8058000E-8BDB-4C63-9E2A-050193985A9E}" type="presParOf" srcId="{DF44ED31-9938-4870-A964-322BB1CFE4F7}" destId="{3FDCE42A-9178-4731-B514-938457EB370A}" srcOrd="0" destOrd="0" presId="urn:microsoft.com/office/officeart/2005/8/layout/orgChart1"/>
    <dgm:cxn modelId="{44E863AB-4DC3-4274-8E97-5D663508079C}" type="presParOf" srcId="{DF44ED31-9938-4870-A964-322BB1CFE4F7}" destId="{C88031A4-5CFF-46F8-9DCA-32A937F1B408}" srcOrd="1" destOrd="0" presId="urn:microsoft.com/office/officeart/2005/8/layout/orgChart1"/>
    <dgm:cxn modelId="{21BE24AD-1E38-4D62-81F2-95DC2ECC34EB}" type="presParOf" srcId="{5BBD3D28-292C-4250-888F-2FED4798CEEE}" destId="{131E8C71-99EC-47E2-96E2-A47A1F045158}" srcOrd="1" destOrd="0" presId="urn:microsoft.com/office/officeart/2005/8/layout/orgChart1"/>
    <dgm:cxn modelId="{3122433E-57D1-4971-8F50-8D5245067BE6}" type="presParOf" srcId="{5BBD3D28-292C-4250-888F-2FED4798CEEE}" destId="{BDA22265-BA7C-4960-A447-B817AC8535CC}" srcOrd="2" destOrd="0" presId="urn:microsoft.com/office/officeart/2005/8/layout/orgChart1"/>
    <dgm:cxn modelId="{A96F410B-05E5-408F-943F-81E9378DFBEF}" type="presParOf" srcId="{F209AAC7-94F6-4B58-9B3D-47FF533D5A06}" destId="{430F76EC-6060-4F2A-8AC3-B28C293C77BB}" srcOrd="2" destOrd="0" presId="urn:microsoft.com/office/officeart/2005/8/layout/orgChart1"/>
    <dgm:cxn modelId="{6A0B30CE-EFA8-4F05-B35F-E7F185D78A97}" type="presParOf" srcId="{F209AAC7-94F6-4B58-9B3D-47FF533D5A06}" destId="{4B598DC6-04FA-4180-B057-0B38B1ADA1D2}" srcOrd="3" destOrd="0" presId="urn:microsoft.com/office/officeart/2005/8/layout/orgChart1"/>
    <dgm:cxn modelId="{DB5085E4-9B54-4DDA-B403-68082B12EC1F}" type="presParOf" srcId="{4B598DC6-04FA-4180-B057-0B38B1ADA1D2}" destId="{8AE80FC8-DD31-4BBE-8C93-A8F41698F0A6}" srcOrd="0" destOrd="0" presId="urn:microsoft.com/office/officeart/2005/8/layout/orgChart1"/>
    <dgm:cxn modelId="{9D15BE4B-E846-4508-954E-4A80D2A13B93}" type="presParOf" srcId="{8AE80FC8-DD31-4BBE-8C93-A8F41698F0A6}" destId="{F365DBF6-3BF0-412C-AF32-7349E118AC24}" srcOrd="0" destOrd="0" presId="urn:microsoft.com/office/officeart/2005/8/layout/orgChart1"/>
    <dgm:cxn modelId="{7113870B-0760-4D15-969C-3B0B4E0BC148}" type="presParOf" srcId="{8AE80FC8-DD31-4BBE-8C93-A8F41698F0A6}" destId="{0F0C5FF7-7A12-48FC-9DB8-59D3B8F540BE}" srcOrd="1" destOrd="0" presId="urn:microsoft.com/office/officeart/2005/8/layout/orgChart1"/>
    <dgm:cxn modelId="{B1656EDD-44CF-4508-86C6-211E10273020}" type="presParOf" srcId="{4B598DC6-04FA-4180-B057-0B38B1ADA1D2}" destId="{E414CF77-DFFE-480E-BA16-75F305F5B452}" srcOrd="1" destOrd="0" presId="urn:microsoft.com/office/officeart/2005/8/layout/orgChart1"/>
    <dgm:cxn modelId="{C53919AC-EA42-4098-AD6E-986430AB9064}" type="presParOf" srcId="{4B598DC6-04FA-4180-B057-0B38B1ADA1D2}" destId="{AD5E059F-ED8B-4CBB-A4F5-3FB7849A6DC9}" srcOrd="2" destOrd="0" presId="urn:microsoft.com/office/officeart/2005/8/layout/orgChart1"/>
    <dgm:cxn modelId="{5CF245BE-7579-4C2E-8CDE-1B5D32ABB3B9}" type="presParOf" srcId="{F209AAC7-94F6-4B58-9B3D-47FF533D5A06}" destId="{FAE1F171-5A5B-4F9D-8BB9-DDF1AC6E0C7C}" srcOrd="4" destOrd="0" presId="urn:microsoft.com/office/officeart/2005/8/layout/orgChart1"/>
    <dgm:cxn modelId="{06B8B9FA-0CDF-4BFB-B505-3E8D8CAEA72C}" type="presParOf" srcId="{F209AAC7-94F6-4B58-9B3D-47FF533D5A06}" destId="{586A82F8-4581-497F-A7ED-850558D4A2F6}" srcOrd="5" destOrd="0" presId="urn:microsoft.com/office/officeart/2005/8/layout/orgChart1"/>
    <dgm:cxn modelId="{3101C24F-AE56-42E1-B90F-ABF617D4F21F}" type="presParOf" srcId="{586A82F8-4581-497F-A7ED-850558D4A2F6}" destId="{16A3BFB2-B47D-4524-9129-622703149592}" srcOrd="0" destOrd="0" presId="urn:microsoft.com/office/officeart/2005/8/layout/orgChart1"/>
    <dgm:cxn modelId="{684E10E7-C4DF-4E4D-B1F3-0F435F8762DF}" type="presParOf" srcId="{16A3BFB2-B47D-4524-9129-622703149592}" destId="{E6FA0561-60C7-48FB-8588-358BBE7EA1D9}" srcOrd="0" destOrd="0" presId="urn:microsoft.com/office/officeart/2005/8/layout/orgChart1"/>
    <dgm:cxn modelId="{FD89DD47-387F-4C46-8896-02D21D028D5A}" type="presParOf" srcId="{16A3BFB2-B47D-4524-9129-622703149592}" destId="{07BBC82D-697A-4356-895C-7D5E120BFADA}" srcOrd="1" destOrd="0" presId="urn:microsoft.com/office/officeart/2005/8/layout/orgChart1"/>
    <dgm:cxn modelId="{F7FCC62A-DA8A-42EF-B3C9-C9C02493E64B}" type="presParOf" srcId="{586A82F8-4581-497F-A7ED-850558D4A2F6}" destId="{6C88D061-274C-4636-A66B-1F6A09AA59D6}" srcOrd="1" destOrd="0" presId="urn:microsoft.com/office/officeart/2005/8/layout/orgChart1"/>
    <dgm:cxn modelId="{8C59AF36-9DB6-404C-B5EE-436E81B37433}" type="presParOf" srcId="{586A82F8-4581-497F-A7ED-850558D4A2F6}" destId="{7517BD72-A496-4572-A0B4-0283DB55746C}" srcOrd="2" destOrd="0" presId="urn:microsoft.com/office/officeart/2005/8/layout/orgChart1"/>
    <dgm:cxn modelId="{7E9FDDF2-4F08-4539-A3DA-AF3379837DB3}" type="presParOf" srcId="{F209AAC7-94F6-4B58-9B3D-47FF533D5A06}" destId="{CBD91D92-11C7-4C79-A349-C89887A66B7C}" srcOrd="6" destOrd="0" presId="urn:microsoft.com/office/officeart/2005/8/layout/orgChart1"/>
    <dgm:cxn modelId="{33575C13-4300-4500-8D64-320B8044C1E9}" type="presParOf" srcId="{F209AAC7-94F6-4B58-9B3D-47FF533D5A06}" destId="{1986D2A1-E65C-42A8-BDD3-36EFCAA7A4C8}" srcOrd="7" destOrd="0" presId="urn:microsoft.com/office/officeart/2005/8/layout/orgChart1"/>
    <dgm:cxn modelId="{EF5C4BB9-4851-4C2C-B764-749C77625056}" type="presParOf" srcId="{1986D2A1-E65C-42A8-BDD3-36EFCAA7A4C8}" destId="{AE83DD7F-B7D3-44BA-B95C-2B7911F83C36}" srcOrd="0" destOrd="0" presId="urn:microsoft.com/office/officeart/2005/8/layout/orgChart1"/>
    <dgm:cxn modelId="{CB669BD1-7F4F-4064-BB54-1B31F8AE9247}" type="presParOf" srcId="{AE83DD7F-B7D3-44BA-B95C-2B7911F83C36}" destId="{47D963FE-F389-463B-88AE-9326B935A978}" srcOrd="0" destOrd="0" presId="urn:microsoft.com/office/officeart/2005/8/layout/orgChart1"/>
    <dgm:cxn modelId="{C67B81C8-8897-4F64-8C91-3E2A3E3873DD}" type="presParOf" srcId="{AE83DD7F-B7D3-44BA-B95C-2B7911F83C36}" destId="{3FFE878E-24F3-418B-A4A4-800929283580}" srcOrd="1" destOrd="0" presId="urn:microsoft.com/office/officeart/2005/8/layout/orgChart1"/>
    <dgm:cxn modelId="{0E6C4303-7889-4CAE-B1EB-194E994907E2}" type="presParOf" srcId="{1986D2A1-E65C-42A8-BDD3-36EFCAA7A4C8}" destId="{81A26D4A-7826-4FC6-8E86-2319063181BC}" srcOrd="1" destOrd="0" presId="urn:microsoft.com/office/officeart/2005/8/layout/orgChart1"/>
    <dgm:cxn modelId="{2977AA7E-E6D2-4E74-A320-751477184D9E}" type="presParOf" srcId="{1986D2A1-E65C-42A8-BDD3-36EFCAA7A4C8}" destId="{E96B61D8-2214-4A66-AB33-A358551AAAA7}" srcOrd="2" destOrd="0" presId="urn:microsoft.com/office/officeart/2005/8/layout/orgChart1"/>
    <dgm:cxn modelId="{63801659-D62D-481C-BCB3-4F1E8DA9C385}" type="presParOf" srcId="{26284200-1852-432A-983E-4C79B309AD9E}" destId="{03485C14-6901-4B11-B0F2-39F768604578}" srcOrd="2" destOrd="0" presId="urn:microsoft.com/office/officeart/2005/8/layout/orgChart1"/>
    <dgm:cxn modelId="{D8271B89-25BF-4D04-9127-0237E2552DE8}" type="presParOf" srcId="{E8A54731-4429-4C9E-97BF-E538DE908912}" destId="{AED7CC6C-718A-4041-BD72-1004E973ABAE}" srcOrd="4" destOrd="0" presId="urn:microsoft.com/office/officeart/2005/8/layout/orgChart1"/>
    <dgm:cxn modelId="{8EA529C2-9207-42B6-9C10-17A787BE7504}" type="presParOf" srcId="{E8A54731-4429-4C9E-97BF-E538DE908912}" destId="{5896F213-3552-4BEF-A538-6BE8C8577F2F}" srcOrd="5" destOrd="0" presId="urn:microsoft.com/office/officeart/2005/8/layout/orgChart1"/>
    <dgm:cxn modelId="{7A066728-DAF9-446C-AA51-395B314B7C8F}" type="presParOf" srcId="{5896F213-3552-4BEF-A538-6BE8C8577F2F}" destId="{08E25D51-6734-4334-ACFC-3F623E815AE8}" srcOrd="0" destOrd="0" presId="urn:microsoft.com/office/officeart/2005/8/layout/orgChart1"/>
    <dgm:cxn modelId="{D7C00325-70AE-4541-8918-DAC7105E2024}" type="presParOf" srcId="{08E25D51-6734-4334-ACFC-3F623E815AE8}" destId="{FB8BAADF-12E6-4BDD-B36E-6F953ED199F9}" srcOrd="0" destOrd="0" presId="urn:microsoft.com/office/officeart/2005/8/layout/orgChart1"/>
    <dgm:cxn modelId="{4E6A6197-6ACD-4FA7-99D4-9606FD5160EA}" type="presParOf" srcId="{08E25D51-6734-4334-ACFC-3F623E815AE8}" destId="{6CB774B2-5B26-4CBC-A95C-389385D06184}" srcOrd="1" destOrd="0" presId="urn:microsoft.com/office/officeart/2005/8/layout/orgChart1"/>
    <dgm:cxn modelId="{0A4EDFC6-8258-4BE0-A14A-85FCEBC27CD1}" type="presParOf" srcId="{5896F213-3552-4BEF-A538-6BE8C8577F2F}" destId="{BA1A25BB-0AC5-48DD-931B-2D4B908F3F36}" srcOrd="1" destOrd="0" presId="urn:microsoft.com/office/officeart/2005/8/layout/orgChart1"/>
    <dgm:cxn modelId="{8AD2564A-648A-46A9-88B6-8FC32D1030C9}" type="presParOf" srcId="{BA1A25BB-0AC5-48DD-931B-2D4B908F3F36}" destId="{D805F2CA-D981-4A5E-B0C1-B0B6D8914C55}" srcOrd="0" destOrd="0" presId="urn:microsoft.com/office/officeart/2005/8/layout/orgChart1"/>
    <dgm:cxn modelId="{BFF27380-558D-456F-A009-F70484CDA221}" type="presParOf" srcId="{BA1A25BB-0AC5-48DD-931B-2D4B908F3F36}" destId="{B2A84B81-D110-44A2-B654-75EA354DCC38}" srcOrd="1" destOrd="0" presId="urn:microsoft.com/office/officeart/2005/8/layout/orgChart1"/>
    <dgm:cxn modelId="{04792C5E-6B32-4D91-904A-1836AA812BD9}" type="presParOf" srcId="{B2A84B81-D110-44A2-B654-75EA354DCC38}" destId="{D4816A76-B59F-461F-BD27-1BF73B57D87E}" srcOrd="0" destOrd="0" presId="urn:microsoft.com/office/officeart/2005/8/layout/orgChart1"/>
    <dgm:cxn modelId="{C0B701A0-0462-4648-A7F4-8C7F971DE341}" type="presParOf" srcId="{D4816A76-B59F-461F-BD27-1BF73B57D87E}" destId="{E77C3F3D-6674-4794-8A43-E51CB3A3FC5D}" srcOrd="0" destOrd="0" presId="urn:microsoft.com/office/officeart/2005/8/layout/orgChart1"/>
    <dgm:cxn modelId="{47AD68BF-48D6-481C-A473-C247E45CEF9A}" type="presParOf" srcId="{D4816A76-B59F-461F-BD27-1BF73B57D87E}" destId="{57AFA583-F2D1-44CA-85D6-F3763EAF3E14}" srcOrd="1" destOrd="0" presId="urn:microsoft.com/office/officeart/2005/8/layout/orgChart1"/>
    <dgm:cxn modelId="{6AA2C2AC-F714-424D-A573-33AEE4B0B111}" type="presParOf" srcId="{B2A84B81-D110-44A2-B654-75EA354DCC38}" destId="{56B36EE3-5897-45C1-B461-E15F79CD1A9F}" srcOrd="1" destOrd="0" presId="urn:microsoft.com/office/officeart/2005/8/layout/orgChart1"/>
    <dgm:cxn modelId="{F82BD188-F9FD-4671-9C96-E48EF28AE324}" type="presParOf" srcId="{B2A84B81-D110-44A2-B654-75EA354DCC38}" destId="{618992E4-7CE4-4712-9CB7-355E66E2FE15}" srcOrd="2" destOrd="0" presId="urn:microsoft.com/office/officeart/2005/8/layout/orgChart1"/>
    <dgm:cxn modelId="{B54B5219-E42C-4CFB-A5A4-5D491A88F218}" type="presParOf" srcId="{BA1A25BB-0AC5-48DD-931B-2D4B908F3F36}" destId="{C2DD3C47-4874-48B2-8CE9-D7997FB6A015}" srcOrd="2" destOrd="0" presId="urn:microsoft.com/office/officeart/2005/8/layout/orgChart1"/>
    <dgm:cxn modelId="{071338C3-9EE2-4550-8279-5CBF8EAEFC30}" type="presParOf" srcId="{BA1A25BB-0AC5-48DD-931B-2D4B908F3F36}" destId="{B5A31219-A0B8-4E64-9290-409459FACE85}" srcOrd="3" destOrd="0" presId="urn:microsoft.com/office/officeart/2005/8/layout/orgChart1"/>
    <dgm:cxn modelId="{20ED91E0-B046-45CB-8DDC-38B65423448A}" type="presParOf" srcId="{B5A31219-A0B8-4E64-9290-409459FACE85}" destId="{EDA6137A-033E-4AB5-BF89-9A5D4BBFD213}" srcOrd="0" destOrd="0" presId="urn:microsoft.com/office/officeart/2005/8/layout/orgChart1"/>
    <dgm:cxn modelId="{0FE4CA15-8DF9-4D21-ADD8-A9619F47DC0E}" type="presParOf" srcId="{EDA6137A-033E-4AB5-BF89-9A5D4BBFD213}" destId="{35B388A0-9205-48AE-902E-7BC5371672D5}" srcOrd="0" destOrd="0" presId="urn:microsoft.com/office/officeart/2005/8/layout/orgChart1"/>
    <dgm:cxn modelId="{07B87595-C510-4062-A227-69263615A128}" type="presParOf" srcId="{EDA6137A-033E-4AB5-BF89-9A5D4BBFD213}" destId="{FEBFD2B4-D061-4D2F-A195-F36F9B9F982E}" srcOrd="1" destOrd="0" presId="urn:microsoft.com/office/officeart/2005/8/layout/orgChart1"/>
    <dgm:cxn modelId="{A62D60C3-2714-42ED-B434-C9CBF04A128A}" type="presParOf" srcId="{B5A31219-A0B8-4E64-9290-409459FACE85}" destId="{4973273D-7AAA-4746-9AE6-7176BD979842}" srcOrd="1" destOrd="0" presId="urn:microsoft.com/office/officeart/2005/8/layout/orgChart1"/>
    <dgm:cxn modelId="{32FFCF74-DBEB-4E23-8C8D-D8F00D015605}" type="presParOf" srcId="{B5A31219-A0B8-4E64-9290-409459FACE85}" destId="{0C2A8C10-A6CA-489F-854D-425E7F1A714C}" srcOrd="2" destOrd="0" presId="urn:microsoft.com/office/officeart/2005/8/layout/orgChart1"/>
    <dgm:cxn modelId="{6B895233-44FD-4EFD-A0B2-51E62C900D6F}" type="presParOf" srcId="{5896F213-3552-4BEF-A538-6BE8C8577F2F}" destId="{9F0BC044-6F68-4351-88E2-B70C1872C385}" srcOrd="2" destOrd="0" presId="urn:microsoft.com/office/officeart/2005/8/layout/orgChart1"/>
    <dgm:cxn modelId="{6C9B724A-D425-43FA-84F3-5A1383810A8D}" type="presParOf" srcId="{67EC8420-03EB-4D03-9A22-D67D8E991D09}" destId="{8789F2B0-1848-453B-AD52-2E777D39DF23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1BC51D-0026-4C8B-958F-FE5A45543A47}">
      <dsp:nvSpPr>
        <dsp:cNvPr id="0" name=""/>
        <dsp:cNvSpPr/>
      </dsp:nvSpPr>
      <dsp:spPr>
        <a:xfrm>
          <a:off x="7442348" y="2042836"/>
          <a:ext cx="458251" cy="8238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3849"/>
              </a:lnTo>
              <a:lnTo>
                <a:pt x="458251" y="823849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8280ADD7-20EA-43B0-BC80-9DBF35B8205A}">
      <dsp:nvSpPr>
        <dsp:cNvPr id="0" name=""/>
        <dsp:cNvSpPr/>
      </dsp:nvSpPr>
      <dsp:spPr>
        <a:xfrm>
          <a:off x="7442348" y="2042836"/>
          <a:ext cx="98214" cy="643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3830"/>
              </a:lnTo>
              <a:lnTo>
                <a:pt x="98214" y="643830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3BBD8296-1CAF-4256-804D-47CE110DD10F}">
      <dsp:nvSpPr>
        <dsp:cNvPr id="0" name=""/>
        <dsp:cNvSpPr/>
      </dsp:nvSpPr>
      <dsp:spPr>
        <a:xfrm>
          <a:off x="7442348" y="2042836"/>
          <a:ext cx="458251" cy="4638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3808"/>
              </a:lnTo>
              <a:lnTo>
                <a:pt x="458251" y="463808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D247DA83-27B7-4152-AE37-1373C58B8E47}">
      <dsp:nvSpPr>
        <dsp:cNvPr id="0" name=""/>
        <dsp:cNvSpPr/>
      </dsp:nvSpPr>
      <dsp:spPr>
        <a:xfrm>
          <a:off x="7442348" y="2042836"/>
          <a:ext cx="98214" cy="238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786"/>
              </a:lnTo>
              <a:lnTo>
                <a:pt x="98214" y="238786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444C8C37-7DFF-4BF7-AFAF-7A464024A7E8}">
      <dsp:nvSpPr>
        <dsp:cNvPr id="0" name=""/>
        <dsp:cNvSpPr/>
      </dsp:nvSpPr>
      <dsp:spPr>
        <a:xfrm>
          <a:off x="4532879" y="699988"/>
          <a:ext cx="3367539" cy="627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7483"/>
              </a:lnTo>
              <a:lnTo>
                <a:pt x="3367539" y="557483"/>
              </a:lnTo>
              <a:lnTo>
                <a:pt x="3367539" y="627365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89E56E98-1111-4AC4-85E8-C574B935C05A}">
      <dsp:nvSpPr>
        <dsp:cNvPr id="0" name=""/>
        <dsp:cNvSpPr/>
      </dsp:nvSpPr>
      <dsp:spPr>
        <a:xfrm>
          <a:off x="5903956" y="2071351"/>
          <a:ext cx="511482" cy="14177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7743"/>
              </a:lnTo>
              <a:lnTo>
                <a:pt x="511482" y="1417743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D5FA5B81-DC24-43B2-A081-3416C5CA0262}">
      <dsp:nvSpPr>
        <dsp:cNvPr id="0" name=""/>
        <dsp:cNvSpPr/>
      </dsp:nvSpPr>
      <dsp:spPr>
        <a:xfrm>
          <a:off x="5903956" y="2071351"/>
          <a:ext cx="151437" cy="12387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8726"/>
              </a:lnTo>
              <a:lnTo>
                <a:pt x="151437" y="1238726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A888DCCD-2373-4CEF-BC4F-DDF4281F5BD8}">
      <dsp:nvSpPr>
        <dsp:cNvPr id="0" name=""/>
        <dsp:cNvSpPr/>
      </dsp:nvSpPr>
      <dsp:spPr>
        <a:xfrm>
          <a:off x="5903956" y="2071351"/>
          <a:ext cx="511482" cy="1058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8703"/>
              </a:lnTo>
              <a:lnTo>
                <a:pt x="511482" y="1058703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41833986-9553-4A78-9078-B047AEF50F8A}">
      <dsp:nvSpPr>
        <dsp:cNvPr id="0" name=""/>
        <dsp:cNvSpPr/>
      </dsp:nvSpPr>
      <dsp:spPr>
        <a:xfrm>
          <a:off x="5903956" y="2071351"/>
          <a:ext cx="151437" cy="8786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8685"/>
              </a:lnTo>
              <a:lnTo>
                <a:pt x="151437" y="878685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029B7DB5-9461-4294-AA69-06FB65B0B9A6}">
      <dsp:nvSpPr>
        <dsp:cNvPr id="0" name=""/>
        <dsp:cNvSpPr/>
      </dsp:nvSpPr>
      <dsp:spPr>
        <a:xfrm>
          <a:off x="5903956" y="2071351"/>
          <a:ext cx="511482" cy="698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8663"/>
              </a:lnTo>
              <a:lnTo>
                <a:pt x="511482" y="698663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7073BC90-241B-46B7-B5C1-490D16400C3E}">
      <dsp:nvSpPr>
        <dsp:cNvPr id="0" name=""/>
        <dsp:cNvSpPr/>
      </dsp:nvSpPr>
      <dsp:spPr>
        <a:xfrm>
          <a:off x="5903956" y="2071351"/>
          <a:ext cx="106433" cy="518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8644"/>
              </a:lnTo>
              <a:lnTo>
                <a:pt x="106433" y="518644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456C3911-956F-413D-B638-6E06C99D79CD}">
      <dsp:nvSpPr>
        <dsp:cNvPr id="0" name=""/>
        <dsp:cNvSpPr/>
      </dsp:nvSpPr>
      <dsp:spPr>
        <a:xfrm>
          <a:off x="5903956" y="2071351"/>
          <a:ext cx="466478" cy="3386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625"/>
              </a:lnTo>
              <a:lnTo>
                <a:pt x="466478" y="338625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E0CC74D0-9A56-4986-8200-4FB523385B53}">
      <dsp:nvSpPr>
        <dsp:cNvPr id="0" name=""/>
        <dsp:cNvSpPr/>
      </dsp:nvSpPr>
      <dsp:spPr>
        <a:xfrm>
          <a:off x="5903956" y="2071351"/>
          <a:ext cx="142712" cy="1763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335"/>
              </a:lnTo>
              <a:lnTo>
                <a:pt x="142712" y="176335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EC2FB14F-CD86-4AAF-B22E-435ABEBF2303}">
      <dsp:nvSpPr>
        <dsp:cNvPr id="0" name=""/>
        <dsp:cNvSpPr/>
      </dsp:nvSpPr>
      <dsp:spPr>
        <a:xfrm>
          <a:off x="4532879" y="699988"/>
          <a:ext cx="1839973" cy="627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7483"/>
              </a:lnTo>
              <a:lnTo>
                <a:pt x="1839973" y="557483"/>
              </a:lnTo>
              <a:lnTo>
                <a:pt x="1839973" y="627365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EAA7EA47-F31D-45D3-9A30-13C909AB0CF2}">
      <dsp:nvSpPr>
        <dsp:cNvPr id="0" name=""/>
        <dsp:cNvSpPr/>
      </dsp:nvSpPr>
      <dsp:spPr>
        <a:xfrm>
          <a:off x="3973769" y="2071351"/>
          <a:ext cx="279233" cy="8976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7609"/>
              </a:lnTo>
              <a:lnTo>
                <a:pt x="279233" y="897609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5E0FEFF8-ED8A-457E-B62B-4B4AA3933EFA}">
      <dsp:nvSpPr>
        <dsp:cNvPr id="0" name=""/>
        <dsp:cNvSpPr/>
      </dsp:nvSpPr>
      <dsp:spPr>
        <a:xfrm>
          <a:off x="3973769" y="2071351"/>
          <a:ext cx="546148" cy="708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8398"/>
              </a:lnTo>
              <a:lnTo>
                <a:pt x="546148" y="708398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913F5D01-8A40-4315-AD61-33141C4ED2F7}">
      <dsp:nvSpPr>
        <dsp:cNvPr id="0" name=""/>
        <dsp:cNvSpPr/>
      </dsp:nvSpPr>
      <dsp:spPr>
        <a:xfrm>
          <a:off x="3973769" y="2071351"/>
          <a:ext cx="250588" cy="5420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2019"/>
              </a:lnTo>
              <a:lnTo>
                <a:pt x="250588" y="542019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C2DD3C47-4874-48B2-8CE9-D7997FB6A015}">
      <dsp:nvSpPr>
        <dsp:cNvPr id="0" name=""/>
        <dsp:cNvSpPr/>
      </dsp:nvSpPr>
      <dsp:spPr>
        <a:xfrm>
          <a:off x="3973769" y="2071351"/>
          <a:ext cx="546148" cy="3652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5225"/>
              </a:lnTo>
              <a:lnTo>
                <a:pt x="546148" y="365225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D805F2CA-D981-4A5E-B0C1-B0B6D8914C55}">
      <dsp:nvSpPr>
        <dsp:cNvPr id="0" name=""/>
        <dsp:cNvSpPr/>
      </dsp:nvSpPr>
      <dsp:spPr>
        <a:xfrm>
          <a:off x="3973769" y="2071351"/>
          <a:ext cx="250588" cy="2017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717"/>
              </a:lnTo>
              <a:lnTo>
                <a:pt x="250588" y="201717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AED7CC6C-718A-4041-BD72-1004E973ABAE}">
      <dsp:nvSpPr>
        <dsp:cNvPr id="0" name=""/>
        <dsp:cNvSpPr/>
      </dsp:nvSpPr>
      <dsp:spPr>
        <a:xfrm>
          <a:off x="4532879" y="699988"/>
          <a:ext cx="108310" cy="6273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7483"/>
              </a:lnTo>
              <a:lnTo>
                <a:pt x="108310" y="557483"/>
              </a:lnTo>
              <a:lnTo>
                <a:pt x="108310" y="627365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FAE1F171-5A5B-4F9D-8BB9-DDF1AC6E0C7C}">
      <dsp:nvSpPr>
        <dsp:cNvPr id="0" name=""/>
        <dsp:cNvSpPr/>
      </dsp:nvSpPr>
      <dsp:spPr>
        <a:xfrm>
          <a:off x="2177345" y="2071351"/>
          <a:ext cx="146796" cy="7751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5181"/>
              </a:lnTo>
              <a:lnTo>
                <a:pt x="146796" y="775181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430F76EC-6060-4F2A-8AC3-B28C293C77BB}">
      <dsp:nvSpPr>
        <dsp:cNvPr id="0" name=""/>
        <dsp:cNvSpPr/>
      </dsp:nvSpPr>
      <dsp:spPr>
        <a:xfrm>
          <a:off x="2177345" y="2071351"/>
          <a:ext cx="146796" cy="5082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8270"/>
              </a:lnTo>
              <a:lnTo>
                <a:pt x="146796" y="508270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4EE213A6-1713-4A09-838F-E8AB8752F6E4}">
      <dsp:nvSpPr>
        <dsp:cNvPr id="0" name=""/>
        <dsp:cNvSpPr/>
      </dsp:nvSpPr>
      <dsp:spPr>
        <a:xfrm>
          <a:off x="2177345" y="2071351"/>
          <a:ext cx="136507" cy="2428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822"/>
              </a:lnTo>
              <a:lnTo>
                <a:pt x="136507" y="242822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63F40A19-BE90-4233-A34B-123A60393F2A}">
      <dsp:nvSpPr>
        <dsp:cNvPr id="0" name=""/>
        <dsp:cNvSpPr/>
      </dsp:nvSpPr>
      <dsp:spPr>
        <a:xfrm>
          <a:off x="2711301" y="699988"/>
          <a:ext cx="1821578" cy="627365"/>
        </a:xfrm>
        <a:custGeom>
          <a:avLst/>
          <a:gdLst/>
          <a:ahLst/>
          <a:cxnLst/>
          <a:rect l="0" t="0" r="0" b="0"/>
          <a:pathLst>
            <a:path>
              <a:moveTo>
                <a:pt x="1821578" y="0"/>
              </a:moveTo>
              <a:lnTo>
                <a:pt x="1821578" y="557483"/>
              </a:lnTo>
              <a:lnTo>
                <a:pt x="0" y="557483"/>
              </a:lnTo>
              <a:lnTo>
                <a:pt x="0" y="627365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60AF49A2-0468-435D-B7F8-679B93C4FE0B}">
      <dsp:nvSpPr>
        <dsp:cNvPr id="0" name=""/>
        <dsp:cNvSpPr/>
      </dsp:nvSpPr>
      <dsp:spPr>
        <a:xfrm>
          <a:off x="714125" y="2071351"/>
          <a:ext cx="487307" cy="9817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1762"/>
              </a:lnTo>
              <a:lnTo>
                <a:pt x="487307" y="981762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221973B0-ECA4-4E31-BCC1-2EF4BD7E8E74}">
      <dsp:nvSpPr>
        <dsp:cNvPr id="0" name=""/>
        <dsp:cNvSpPr/>
      </dsp:nvSpPr>
      <dsp:spPr>
        <a:xfrm>
          <a:off x="714125" y="2071351"/>
          <a:ext cx="144135" cy="8292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9240"/>
              </a:lnTo>
              <a:lnTo>
                <a:pt x="144135" y="829240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54587E6F-AECA-475D-B18D-4A7991985705}">
      <dsp:nvSpPr>
        <dsp:cNvPr id="0" name=""/>
        <dsp:cNvSpPr/>
      </dsp:nvSpPr>
      <dsp:spPr>
        <a:xfrm>
          <a:off x="714125" y="2071351"/>
          <a:ext cx="487307" cy="676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6718"/>
              </a:lnTo>
              <a:lnTo>
                <a:pt x="487307" y="676718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D716E9FA-36F3-497A-8250-A7E15FFA39D2}">
      <dsp:nvSpPr>
        <dsp:cNvPr id="0" name=""/>
        <dsp:cNvSpPr/>
      </dsp:nvSpPr>
      <dsp:spPr>
        <a:xfrm>
          <a:off x="714125" y="2071351"/>
          <a:ext cx="144135" cy="524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4199"/>
              </a:lnTo>
              <a:lnTo>
                <a:pt x="144135" y="524199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18F75645-DC69-47D4-8060-43D7DBC23687}">
      <dsp:nvSpPr>
        <dsp:cNvPr id="0" name=""/>
        <dsp:cNvSpPr/>
      </dsp:nvSpPr>
      <dsp:spPr>
        <a:xfrm>
          <a:off x="714125" y="2071351"/>
          <a:ext cx="449179" cy="371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677"/>
              </a:lnTo>
              <a:lnTo>
                <a:pt x="449179" y="371677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D837AC36-0800-44D6-A67D-80988E70B64A}">
      <dsp:nvSpPr>
        <dsp:cNvPr id="0" name=""/>
        <dsp:cNvSpPr/>
      </dsp:nvSpPr>
      <dsp:spPr>
        <a:xfrm>
          <a:off x="714125" y="2071351"/>
          <a:ext cx="144135" cy="219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155"/>
              </a:lnTo>
              <a:lnTo>
                <a:pt x="144135" y="219155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70D300F4-228D-448C-B538-B339EF9B2735}">
      <dsp:nvSpPr>
        <dsp:cNvPr id="0" name=""/>
        <dsp:cNvSpPr/>
      </dsp:nvSpPr>
      <dsp:spPr>
        <a:xfrm>
          <a:off x="1174836" y="699988"/>
          <a:ext cx="3358042" cy="627365"/>
        </a:xfrm>
        <a:custGeom>
          <a:avLst/>
          <a:gdLst/>
          <a:ahLst/>
          <a:cxnLst/>
          <a:rect l="0" t="0" r="0" b="0"/>
          <a:pathLst>
            <a:path>
              <a:moveTo>
                <a:pt x="3358042" y="0"/>
              </a:moveTo>
              <a:lnTo>
                <a:pt x="3358042" y="557483"/>
              </a:lnTo>
              <a:lnTo>
                <a:pt x="0" y="557483"/>
              </a:lnTo>
              <a:lnTo>
                <a:pt x="0" y="627365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DB6375F0-657B-42A2-8734-E7DFA04BB210}">
      <dsp:nvSpPr>
        <dsp:cNvPr id="0" name=""/>
        <dsp:cNvSpPr/>
      </dsp:nvSpPr>
      <dsp:spPr>
        <a:xfrm>
          <a:off x="206515" y="36361"/>
          <a:ext cx="8652728" cy="663627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>
                  <a:lumMod val="95000"/>
                </a:schemeClr>
              </a:solidFill>
            </a:rPr>
            <a:t>Всероссийская служба </a:t>
          </a:r>
          <a:r>
            <a:rPr lang="ru-RU" sz="2800" b="1" kern="1200" dirty="0" smtClean="0">
              <a:solidFill>
                <a:schemeClr val="tx1">
                  <a:lumMod val="95000"/>
                </a:schemeClr>
              </a:solidFill>
            </a:rPr>
            <a:t>медицины </a:t>
          </a:r>
          <a:r>
            <a:rPr lang="ru-RU" sz="2800" b="1" kern="1200" dirty="0" smtClean="0">
              <a:solidFill>
                <a:schemeClr val="tx1">
                  <a:lumMod val="95000"/>
                </a:schemeClr>
              </a:solidFill>
            </a:rPr>
            <a:t>катастроф</a:t>
          </a:r>
          <a:endParaRPr lang="ru-RU" sz="280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206515" y="36361"/>
        <a:ext cx="8652728" cy="663627"/>
      </dsp:txXfrm>
    </dsp:sp>
    <dsp:sp modelId="{13678110-020B-4AE0-9F12-A86D540FE6B4}">
      <dsp:nvSpPr>
        <dsp:cNvPr id="0" name=""/>
        <dsp:cNvSpPr/>
      </dsp:nvSpPr>
      <dsp:spPr>
        <a:xfrm>
          <a:off x="598947" y="1327353"/>
          <a:ext cx="1151778" cy="743998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</a:schemeClr>
              </a:solidFill>
            </a:rPr>
            <a:t>Федеральный уровень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</a:schemeClr>
              </a:solidFill>
            </a:rPr>
            <a:t>ВСМК</a:t>
          </a:r>
          <a:endParaRPr lang="ru-RU" sz="140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598947" y="1327353"/>
        <a:ext cx="1151778" cy="743998"/>
      </dsp:txXfrm>
    </dsp:sp>
    <dsp:sp modelId="{CB7C0751-69B6-4040-BA60-C176ACB75508}">
      <dsp:nvSpPr>
        <dsp:cNvPr id="0" name=""/>
        <dsp:cNvSpPr/>
      </dsp:nvSpPr>
      <dsp:spPr>
        <a:xfrm>
          <a:off x="858260" y="2173009"/>
          <a:ext cx="240073" cy="234995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1</a:t>
          </a:r>
        </a:p>
      </dsp:txBody>
      <dsp:txXfrm>
        <a:off x="858260" y="2173009"/>
        <a:ext cx="240073" cy="234995"/>
      </dsp:txXfrm>
    </dsp:sp>
    <dsp:sp modelId="{2A751106-8AA2-4A85-9BE6-0B7AE82D650A}">
      <dsp:nvSpPr>
        <dsp:cNvPr id="0" name=""/>
        <dsp:cNvSpPr/>
      </dsp:nvSpPr>
      <dsp:spPr>
        <a:xfrm>
          <a:off x="1163304" y="2325531"/>
          <a:ext cx="240073" cy="234995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2</a:t>
          </a:r>
        </a:p>
      </dsp:txBody>
      <dsp:txXfrm>
        <a:off x="1163304" y="2325531"/>
        <a:ext cx="240073" cy="234995"/>
      </dsp:txXfrm>
    </dsp:sp>
    <dsp:sp modelId="{E147A71E-A80A-4102-B36E-A23B25DE0D40}">
      <dsp:nvSpPr>
        <dsp:cNvPr id="0" name=""/>
        <dsp:cNvSpPr/>
      </dsp:nvSpPr>
      <dsp:spPr>
        <a:xfrm>
          <a:off x="858260" y="2478053"/>
          <a:ext cx="240073" cy="234995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3</a:t>
          </a:r>
        </a:p>
      </dsp:txBody>
      <dsp:txXfrm>
        <a:off x="858260" y="2478053"/>
        <a:ext cx="240073" cy="234995"/>
      </dsp:txXfrm>
    </dsp:sp>
    <dsp:sp modelId="{5E2991C3-9450-4585-9D3D-C5E1D709E19A}">
      <dsp:nvSpPr>
        <dsp:cNvPr id="0" name=""/>
        <dsp:cNvSpPr/>
      </dsp:nvSpPr>
      <dsp:spPr>
        <a:xfrm>
          <a:off x="1201433" y="2630572"/>
          <a:ext cx="240073" cy="234995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4</a:t>
          </a:r>
        </a:p>
      </dsp:txBody>
      <dsp:txXfrm>
        <a:off x="1201433" y="2630572"/>
        <a:ext cx="240073" cy="234995"/>
      </dsp:txXfrm>
    </dsp:sp>
    <dsp:sp modelId="{2CE737FF-05D2-4E85-BDD0-91B0F11C2B5C}">
      <dsp:nvSpPr>
        <dsp:cNvPr id="0" name=""/>
        <dsp:cNvSpPr/>
      </dsp:nvSpPr>
      <dsp:spPr>
        <a:xfrm>
          <a:off x="858260" y="2783094"/>
          <a:ext cx="240073" cy="234995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5</a:t>
          </a:r>
        </a:p>
      </dsp:txBody>
      <dsp:txXfrm>
        <a:off x="858260" y="2783094"/>
        <a:ext cx="240073" cy="234995"/>
      </dsp:txXfrm>
    </dsp:sp>
    <dsp:sp modelId="{0CBA4F57-AC08-402F-BAA3-B60725A3D2C4}">
      <dsp:nvSpPr>
        <dsp:cNvPr id="0" name=""/>
        <dsp:cNvSpPr/>
      </dsp:nvSpPr>
      <dsp:spPr>
        <a:xfrm>
          <a:off x="1201433" y="2935616"/>
          <a:ext cx="240073" cy="234995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6</a:t>
          </a:r>
        </a:p>
      </dsp:txBody>
      <dsp:txXfrm>
        <a:off x="1201433" y="2935616"/>
        <a:ext cx="240073" cy="234995"/>
      </dsp:txXfrm>
    </dsp:sp>
    <dsp:sp modelId="{E35E7700-0EC6-42DD-ADF7-79D0B4ADFBF5}">
      <dsp:nvSpPr>
        <dsp:cNvPr id="0" name=""/>
        <dsp:cNvSpPr/>
      </dsp:nvSpPr>
      <dsp:spPr>
        <a:xfrm>
          <a:off x="2043856" y="1327353"/>
          <a:ext cx="1334888" cy="743998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</a:schemeClr>
              </a:solidFill>
            </a:rPr>
            <a:t>Региональный уровень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</a:schemeClr>
              </a:solidFill>
            </a:rPr>
            <a:t>ВСМК</a:t>
          </a:r>
          <a:endParaRPr lang="ru-RU" sz="140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2043856" y="1327353"/>
        <a:ext cx="1334888" cy="743998"/>
      </dsp:txXfrm>
    </dsp:sp>
    <dsp:sp modelId="{3FDCE42A-9178-4731-B514-938457EB370A}">
      <dsp:nvSpPr>
        <dsp:cNvPr id="0" name=""/>
        <dsp:cNvSpPr/>
      </dsp:nvSpPr>
      <dsp:spPr>
        <a:xfrm>
          <a:off x="2313853" y="2212606"/>
          <a:ext cx="207202" cy="203136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1</a:t>
          </a:r>
        </a:p>
      </dsp:txBody>
      <dsp:txXfrm>
        <a:off x="2313853" y="2212606"/>
        <a:ext cx="207202" cy="203136"/>
      </dsp:txXfrm>
    </dsp:sp>
    <dsp:sp modelId="{F365DBF6-3BF0-412C-AF32-7349E118AC24}">
      <dsp:nvSpPr>
        <dsp:cNvPr id="0" name=""/>
        <dsp:cNvSpPr/>
      </dsp:nvSpPr>
      <dsp:spPr>
        <a:xfrm>
          <a:off x="2324142" y="2478053"/>
          <a:ext cx="207202" cy="203136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2</a:t>
          </a:r>
        </a:p>
      </dsp:txBody>
      <dsp:txXfrm>
        <a:off x="2324142" y="2478053"/>
        <a:ext cx="207202" cy="203136"/>
      </dsp:txXfrm>
    </dsp:sp>
    <dsp:sp modelId="{E6FA0561-60C7-48FB-8588-358BBE7EA1D9}">
      <dsp:nvSpPr>
        <dsp:cNvPr id="0" name=""/>
        <dsp:cNvSpPr/>
      </dsp:nvSpPr>
      <dsp:spPr>
        <a:xfrm>
          <a:off x="2324142" y="2744965"/>
          <a:ext cx="207202" cy="203136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3</a:t>
          </a:r>
        </a:p>
      </dsp:txBody>
      <dsp:txXfrm>
        <a:off x="2324142" y="2744965"/>
        <a:ext cx="207202" cy="203136"/>
      </dsp:txXfrm>
    </dsp:sp>
    <dsp:sp modelId="{FB8BAADF-12E6-4BDD-B36E-6F953ED199F9}">
      <dsp:nvSpPr>
        <dsp:cNvPr id="0" name=""/>
        <dsp:cNvSpPr/>
      </dsp:nvSpPr>
      <dsp:spPr>
        <a:xfrm>
          <a:off x="3806914" y="1327353"/>
          <a:ext cx="1668550" cy="743998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</a:schemeClr>
              </a:solidFill>
            </a:rPr>
            <a:t>Территориальный уровень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</a:schemeClr>
              </a:solidFill>
            </a:rPr>
            <a:t>ВСМК</a:t>
          </a:r>
          <a:endParaRPr lang="ru-RU" sz="140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3806914" y="1327353"/>
        <a:ext cx="1668550" cy="743998"/>
      </dsp:txXfrm>
    </dsp:sp>
    <dsp:sp modelId="{E77C3F3D-6674-4794-8A43-E51CB3A3FC5D}">
      <dsp:nvSpPr>
        <dsp:cNvPr id="0" name=""/>
        <dsp:cNvSpPr/>
      </dsp:nvSpPr>
      <dsp:spPr>
        <a:xfrm>
          <a:off x="4224358" y="2150461"/>
          <a:ext cx="238296" cy="245215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1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4224358" y="2150461"/>
        <a:ext cx="238296" cy="245215"/>
      </dsp:txXfrm>
    </dsp:sp>
    <dsp:sp modelId="{35B388A0-9205-48AE-902E-7BC5371672D5}">
      <dsp:nvSpPr>
        <dsp:cNvPr id="0" name=""/>
        <dsp:cNvSpPr/>
      </dsp:nvSpPr>
      <dsp:spPr>
        <a:xfrm>
          <a:off x="4519918" y="2325531"/>
          <a:ext cx="251973" cy="222090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2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4519918" y="2325531"/>
        <a:ext cx="251973" cy="222090"/>
      </dsp:txXfrm>
    </dsp:sp>
    <dsp:sp modelId="{AB9A4C8A-9679-48E1-8A30-4EC6F0E9BD9F}">
      <dsp:nvSpPr>
        <dsp:cNvPr id="0" name=""/>
        <dsp:cNvSpPr/>
      </dsp:nvSpPr>
      <dsp:spPr>
        <a:xfrm>
          <a:off x="4224358" y="2502326"/>
          <a:ext cx="251973" cy="222090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3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4224358" y="2502326"/>
        <a:ext cx="251973" cy="222090"/>
      </dsp:txXfrm>
    </dsp:sp>
    <dsp:sp modelId="{D092206D-0DC1-4771-8B45-9DDD72A2F936}">
      <dsp:nvSpPr>
        <dsp:cNvPr id="0" name=""/>
        <dsp:cNvSpPr/>
      </dsp:nvSpPr>
      <dsp:spPr>
        <a:xfrm>
          <a:off x="4519918" y="2668704"/>
          <a:ext cx="251973" cy="222090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4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4519918" y="2668704"/>
        <a:ext cx="251973" cy="222090"/>
      </dsp:txXfrm>
    </dsp:sp>
    <dsp:sp modelId="{7669B4AB-BA81-439D-A1E4-A431DED2A23E}">
      <dsp:nvSpPr>
        <dsp:cNvPr id="0" name=""/>
        <dsp:cNvSpPr/>
      </dsp:nvSpPr>
      <dsp:spPr>
        <a:xfrm>
          <a:off x="4253002" y="2859355"/>
          <a:ext cx="233551" cy="219212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5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4253002" y="2859355"/>
        <a:ext cx="233551" cy="219212"/>
      </dsp:txXfrm>
    </dsp:sp>
    <dsp:sp modelId="{63F338B5-9F27-44B5-9DD6-53453C17CF5F}">
      <dsp:nvSpPr>
        <dsp:cNvPr id="0" name=""/>
        <dsp:cNvSpPr/>
      </dsp:nvSpPr>
      <dsp:spPr>
        <a:xfrm>
          <a:off x="5786731" y="1327353"/>
          <a:ext cx="1172243" cy="743998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</a:schemeClr>
              </a:solidFill>
            </a:rPr>
            <a:t>Местный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</a:schemeClr>
              </a:solidFill>
            </a:rPr>
            <a:t>уровень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</a:schemeClr>
              </a:solidFill>
            </a:rPr>
            <a:t>ВСМК</a:t>
          </a:r>
          <a:endParaRPr lang="ru-RU" sz="140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5786731" y="1327353"/>
        <a:ext cx="1172243" cy="743998"/>
      </dsp:txXfrm>
    </dsp:sp>
    <dsp:sp modelId="{70D62B4C-4AC6-4444-B214-BB830E8FBF9E}">
      <dsp:nvSpPr>
        <dsp:cNvPr id="0" name=""/>
        <dsp:cNvSpPr/>
      </dsp:nvSpPr>
      <dsp:spPr>
        <a:xfrm>
          <a:off x="6046668" y="2141403"/>
          <a:ext cx="237910" cy="212567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1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6046668" y="2141403"/>
        <a:ext cx="237910" cy="212567"/>
      </dsp:txXfrm>
    </dsp:sp>
    <dsp:sp modelId="{BA84700F-34C4-4A3D-84EE-10A16ADC1255}">
      <dsp:nvSpPr>
        <dsp:cNvPr id="0" name=""/>
        <dsp:cNvSpPr/>
      </dsp:nvSpPr>
      <dsp:spPr>
        <a:xfrm>
          <a:off x="6370434" y="2295256"/>
          <a:ext cx="286801" cy="229441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2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6370434" y="2295256"/>
        <a:ext cx="286801" cy="229441"/>
      </dsp:txXfrm>
    </dsp:sp>
    <dsp:sp modelId="{F50B6C57-EA2D-4B08-A41F-0CA0A3E41A5A}">
      <dsp:nvSpPr>
        <dsp:cNvPr id="0" name=""/>
        <dsp:cNvSpPr/>
      </dsp:nvSpPr>
      <dsp:spPr>
        <a:xfrm>
          <a:off x="6010390" y="2475275"/>
          <a:ext cx="286801" cy="229441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3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6010390" y="2475275"/>
        <a:ext cx="286801" cy="229441"/>
      </dsp:txXfrm>
    </dsp:sp>
    <dsp:sp modelId="{A5B63358-9DF8-4497-A98B-C75FAF8FF5BA}">
      <dsp:nvSpPr>
        <dsp:cNvPr id="0" name=""/>
        <dsp:cNvSpPr/>
      </dsp:nvSpPr>
      <dsp:spPr>
        <a:xfrm>
          <a:off x="6415438" y="2655294"/>
          <a:ext cx="286801" cy="229441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4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6415438" y="2655294"/>
        <a:ext cx="286801" cy="229441"/>
      </dsp:txXfrm>
    </dsp:sp>
    <dsp:sp modelId="{F03D79ED-01F3-46A0-A5C2-FF377CC28511}">
      <dsp:nvSpPr>
        <dsp:cNvPr id="0" name=""/>
        <dsp:cNvSpPr/>
      </dsp:nvSpPr>
      <dsp:spPr>
        <a:xfrm>
          <a:off x="6055393" y="2835316"/>
          <a:ext cx="286801" cy="229441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5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6055393" y="2835316"/>
        <a:ext cx="286801" cy="229441"/>
      </dsp:txXfrm>
    </dsp:sp>
    <dsp:sp modelId="{8D04132B-1741-485F-AAE7-6CB6DDEC0D45}">
      <dsp:nvSpPr>
        <dsp:cNvPr id="0" name=""/>
        <dsp:cNvSpPr/>
      </dsp:nvSpPr>
      <dsp:spPr>
        <a:xfrm>
          <a:off x="6415438" y="3015334"/>
          <a:ext cx="286801" cy="229441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6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6415438" y="3015334"/>
        <a:ext cx="286801" cy="229441"/>
      </dsp:txXfrm>
    </dsp:sp>
    <dsp:sp modelId="{87902C37-ABDC-454C-81C8-496DD77EDEB3}">
      <dsp:nvSpPr>
        <dsp:cNvPr id="0" name=""/>
        <dsp:cNvSpPr/>
      </dsp:nvSpPr>
      <dsp:spPr>
        <a:xfrm>
          <a:off x="6055393" y="3195357"/>
          <a:ext cx="286801" cy="229441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7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6055393" y="3195357"/>
        <a:ext cx="286801" cy="229441"/>
      </dsp:txXfrm>
    </dsp:sp>
    <dsp:sp modelId="{85BCE05F-C0C6-420E-8CE2-79C5D93C6A63}">
      <dsp:nvSpPr>
        <dsp:cNvPr id="0" name=""/>
        <dsp:cNvSpPr/>
      </dsp:nvSpPr>
      <dsp:spPr>
        <a:xfrm>
          <a:off x="6415438" y="3375375"/>
          <a:ext cx="235934" cy="227438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8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6415438" y="3375375"/>
        <a:ext cx="235934" cy="227438"/>
      </dsp:txXfrm>
    </dsp:sp>
    <dsp:sp modelId="{6A917D95-73B2-416E-B1DD-164979CA2B51}">
      <dsp:nvSpPr>
        <dsp:cNvPr id="0" name=""/>
        <dsp:cNvSpPr/>
      </dsp:nvSpPr>
      <dsp:spPr>
        <a:xfrm>
          <a:off x="7327831" y="1327353"/>
          <a:ext cx="1145176" cy="715482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</a:schemeClr>
              </a:solidFill>
            </a:rPr>
            <a:t>Объектовый</a:t>
          </a:r>
          <a:r>
            <a:rPr lang="ru-RU" sz="1400" b="1" kern="1200" dirty="0" smtClean="0">
              <a:solidFill>
                <a:srgbClr val="990000"/>
              </a:solidFill>
            </a:rPr>
            <a:t> </a:t>
          </a:r>
          <a:r>
            <a:rPr lang="ru-RU" sz="1400" b="1" kern="1200" dirty="0" smtClean="0">
              <a:solidFill>
                <a:schemeClr val="tx1">
                  <a:lumMod val="95000"/>
                </a:schemeClr>
              </a:solidFill>
            </a:rPr>
            <a:t>уровень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</a:schemeClr>
              </a:solidFill>
            </a:rPr>
            <a:t>ВСМК</a:t>
          </a:r>
          <a:endParaRPr lang="ru-RU" sz="140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7327831" y="1327353"/>
        <a:ext cx="1145176" cy="715482"/>
      </dsp:txXfrm>
    </dsp:sp>
    <dsp:sp modelId="{601164AA-48EA-43EE-A7F1-755CD93DD911}">
      <dsp:nvSpPr>
        <dsp:cNvPr id="0" name=""/>
        <dsp:cNvSpPr/>
      </dsp:nvSpPr>
      <dsp:spPr>
        <a:xfrm>
          <a:off x="7540563" y="2160241"/>
          <a:ext cx="305503" cy="242762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1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7540563" y="2160241"/>
        <a:ext cx="305503" cy="242762"/>
      </dsp:txXfrm>
    </dsp:sp>
    <dsp:sp modelId="{ED03086C-CF5B-4D53-A462-611211310C9A}">
      <dsp:nvSpPr>
        <dsp:cNvPr id="0" name=""/>
        <dsp:cNvSpPr/>
      </dsp:nvSpPr>
      <dsp:spPr>
        <a:xfrm>
          <a:off x="7900600" y="2385264"/>
          <a:ext cx="305503" cy="242762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2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7900600" y="2385264"/>
        <a:ext cx="305503" cy="242762"/>
      </dsp:txXfrm>
    </dsp:sp>
    <dsp:sp modelId="{ED675745-5495-4C81-A3A7-67AF97FE033D}">
      <dsp:nvSpPr>
        <dsp:cNvPr id="0" name=""/>
        <dsp:cNvSpPr/>
      </dsp:nvSpPr>
      <dsp:spPr>
        <a:xfrm>
          <a:off x="7540563" y="2565286"/>
          <a:ext cx="305503" cy="242762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3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7540563" y="2565286"/>
        <a:ext cx="305503" cy="242762"/>
      </dsp:txXfrm>
    </dsp:sp>
    <dsp:sp modelId="{63C9B435-8ECB-4061-B95B-76F7AD8F193D}">
      <dsp:nvSpPr>
        <dsp:cNvPr id="0" name=""/>
        <dsp:cNvSpPr/>
      </dsp:nvSpPr>
      <dsp:spPr>
        <a:xfrm>
          <a:off x="7900600" y="2745305"/>
          <a:ext cx="305503" cy="242762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tx1">
                  <a:lumMod val="95000"/>
                </a:schemeClr>
              </a:solidFill>
            </a:rPr>
            <a:t>4</a:t>
          </a:r>
          <a:endParaRPr lang="ru-RU" sz="1050" b="1" kern="1200" dirty="0">
            <a:solidFill>
              <a:schemeClr val="tx1">
                <a:lumMod val="95000"/>
              </a:schemeClr>
            </a:solidFill>
          </a:endParaRPr>
        </a:p>
      </dsp:txBody>
      <dsp:txXfrm>
        <a:off x="7900600" y="2745305"/>
        <a:ext cx="305503" cy="2427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DD3C47-4874-48B2-8CE9-D7997FB6A015}">
      <dsp:nvSpPr>
        <dsp:cNvPr id="0" name=""/>
        <dsp:cNvSpPr/>
      </dsp:nvSpPr>
      <dsp:spPr>
        <a:xfrm>
          <a:off x="6417570" y="2169043"/>
          <a:ext cx="685872" cy="2600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0394"/>
              </a:lnTo>
              <a:lnTo>
                <a:pt x="685872" y="2600394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D805F2CA-D981-4A5E-B0C1-B0B6D8914C55}">
      <dsp:nvSpPr>
        <dsp:cNvPr id="0" name=""/>
        <dsp:cNvSpPr/>
      </dsp:nvSpPr>
      <dsp:spPr>
        <a:xfrm>
          <a:off x="6417570" y="2169043"/>
          <a:ext cx="674705" cy="11936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3680"/>
              </a:lnTo>
              <a:lnTo>
                <a:pt x="674705" y="1193680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AED7CC6C-718A-4041-BD72-1004E973ABAE}">
      <dsp:nvSpPr>
        <dsp:cNvPr id="0" name=""/>
        <dsp:cNvSpPr/>
      </dsp:nvSpPr>
      <dsp:spPr>
        <a:xfrm>
          <a:off x="4435235" y="955548"/>
          <a:ext cx="3063927" cy="439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473"/>
              </a:lnTo>
              <a:lnTo>
                <a:pt x="3063927" y="289473"/>
              </a:lnTo>
              <a:lnTo>
                <a:pt x="3063927" y="439605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CBD91D92-11C7-4C79-A349-C89887A66B7C}">
      <dsp:nvSpPr>
        <dsp:cNvPr id="0" name=""/>
        <dsp:cNvSpPr/>
      </dsp:nvSpPr>
      <dsp:spPr>
        <a:xfrm>
          <a:off x="3418980" y="2183169"/>
          <a:ext cx="493058" cy="3858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58102"/>
              </a:lnTo>
              <a:lnTo>
                <a:pt x="493058" y="385810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E1F171-5A5B-4F9D-8BB9-DDF1AC6E0C7C}">
      <dsp:nvSpPr>
        <dsp:cNvPr id="0" name=""/>
        <dsp:cNvSpPr/>
      </dsp:nvSpPr>
      <dsp:spPr>
        <a:xfrm>
          <a:off x="3418980" y="2183169"/>
          <a:ext cx="493058" cy="2868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8115"/>
              </a:lnTo>
              <a:lnTo>
                <a:pt x="493058" y="2868115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430F76EC-6060-4F2A-8AC3-B28C293C77BB}">
      <dsp:nvSpPr>
        <dsp:cNvPr id="0" name=""/>
        <dsp:cNvSpPr/>
      </dsp:nvSpPr>
      <dsp:spPr>
        <a:xfrm>
          <a:off x="3418980" y="2183169"/>
          <a:ext cx="493058" cy="17786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8670"/>
              </a:lnTo>
              <a:lnTo>
                <a:pt x="493058" y="1778670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4EE213A6-1713-4A09-838F-E8AB8752F6E4}">
      <dsp:nvSpPr>
        <dsp:cNvPr id="0" name=""/>
        <dsp:cNvSpPr/>
      </dsp:nvSpPr>
      <dsp:spPr>
        <a:xfrm>
          <a:off x="3418980" y="2183169"/>
          <a:ext cx="493058" cy="689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9217"/>
              </a:lnTo>
              <a:lnTo>
                <a:pt x="493058" y="689217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63F40A19-BE90-4233-A34B-123A60393F2A}">
      <dsp:nvSpPr>
        <dsp:cNvPr id="0" name=""/>
        <dsp:cNvSpPr/>
      </dsp:nvSpPr>
      <dsp:spPr>
        <a:xfrm>
          <a:off x="4389515" y="955548"/>
          <a:ext cx="91440" cy="44682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6693"/>
              </a:lnTo>
              <a:lnTo>
                <a:pt x="57902" y="296693"/>
              </a:lnTo>
              <a:lnTo>
                <a:pt x="57902" y="446826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D716E9FA-36F3-497A-8250-A7E15FFA39D2}">
      <dsp:nvSpPr>
        <dsp:cNvPr id="0" name=""/>
        <dsp:cNvSpPr/>
      </dsp:nvSpPr>
      <dsp:spPr>
        <a:xfrm>
          <a:off x="472187" y="2147924"/>
          <a:ext cx="442954" cy="31761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6194"/>
              </a:lnTo>
              <a:lnTo>
                <a:pt x="442954" y="3176194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18F75645-DC69-47D4-8060-43D7DBC23687}">
      <dsp:nvSpPr>
        <dsp:cNvPr id="0" name=""/>
        <dsp:cNvSpPr/>
      </dsp:nvSpPr>
      <dsp:spPr>
        <a:xfrm>
          <a:off x="472187" y="2147924"/>
          <a:ext cx="442954" cy="20867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6748"/>
              </a:lnTo>
              <a:lnTo>
                <a:pt x="442954" y="2086748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D837AC36-0800-44D6-A67D-80988E70B64A}">
      <dsp:nvSpPr>
        <dsp:cNvPr id="0" name=""/>
        <dsp:cNvSpPr/>
      </dsp:nvSpPr>
      <dsp:spPr>
        <a:xfrm>
          <a:off x="472187" y="2147924"/>
          <a:ext cx="454407" cy="9953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5337"/>
              </a:lnTo>
              <a:lnTo>
                <a:pt x="454407" y="995337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70D300F4-228D-448C-B538-B339EF9B2735}">
      <dsp:nvSpPr>
        <dsp:cNvPr id="0" name=""/>
        <dsp:cNvSpPr/>
      </dsp:nvSpPr>
      <dsp:spPr>
        <a:xfrm>
          <a:off x="1534894" y="955548"/>
          <a:ext cx="2900340" cy="439605"/>
        </a:xfrm>
        <a:custGeom>
          <a:avLst/>
          <a:gdLst/>
          <a:ahLst/>
          <a:cxnLst/>
          <a:rect l="0" t="0" r="0" b="0"/>
          <a:pathLst>
            <a:path>
              <a:moveTo>
                <a:pt x="2900340" y="0"/>
              </a:moveTo>
              <a:lnTo>
                <a:pt x="2900340" y="289473"/>
              </a:lnTo>
              <a:lnTo>
                <a:pt x="0" y="289473"/>
              </a:lnTo>
              <a:lnTo>
                <a:pt x="0" y="439605"/>
              </a:lnTo>
            </a:path>
          </a:pathLst>
        </a:custGeom>
        <a:noFill/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DB6375F0-657B-42A2-8734-E7DFA04BB210}">
      <dsp:nvSpPr>
        <dsp:cNvPr id="0" name=""/>
        <dsp:cNvSpPr/>
      </dsp:nvSpPr>
      <dsp:spPr>
        <a:xfrm>
          <a:off x="874062" y="0"/>
          <a:ext cx="7122345" cy="955548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990000"/>
              </a:solidFill>
            </a:rPr>
            <a:t>ВИДЫ ПОВРЕЖДЕНИЙ</a:t>
          </a:r>
          <a:endParaRPr lang="ru-RU" sz="3600" b="1" kern="1200" dirty="0">
            <a:solidFill>
              <a:srgbClr val="990000"/>
            </a:solidFill>
          </a:endParaRPr>
        </a:p>
      </dsp:txBody>
      <dsp:txXfrm>
        <a:off x="874062" y="0"/>
        <a:ext cx="7122345" cy="955548"/>
      </dsp:txXfrm>
    </dsp:sp>
    <dsp:sp modelId="{13678110-020B-4AE0-9F12-A86D540FE6B4}">
      <dsp:nvSpPr>
        <dsp:cNvPr id="0" name=""/>
        <dsp:cNvSpPr/>
      </dsp:nvSpPr>
      <dsp:spPr>
        <a:xfrm>
          <a:off x="206510" y="1395154"/>
          <a:ext cx="2656768" cy="752770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990000"/>
              </a:solidFill>
            </a:rPr>
            <a:t>Раны и кровотечения</a:t>
          </a:r>
          <a:endParaRPr lang="ru-RU" sz="2300" b="1" kern="1200" dirty="0">
            <a:solidFill>
              <a:srgbClr val="990000"/>
            </a:solidFill>
          </a:endParaRPr>
        </a:p>
      </dsp:txBody>
      <dsp:txXfrm>
        <a:off x="206510" y="1395154"/>
        <a:ext cx="2656768" cy="752770"/>
      </dsp:txXfrm>
    </dsp:sp>
    <dsp:sp modelId="{CB7C0751-69B6-4040-BA60-C176ACB75508}">
      <dsp:nvSpPr>
        <dsp:cNvPr id="0" name=""/>
        <dsp:cNvSpPr/>
      </dsp:nvSpPr>
      <dsp:spPr>
        <a:xfrm>
          <a:off x="926594" y="2700303"/>
          <a:ext cx="1469966" cy="885916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990000"/>
              </a:solidFill>
            </a:rPr>
            <a:t>крови мало</a:t>
          </a:r>
        </a:p>
      </dsp:txBody>
      <dsp:txXfrm>
        <a:off x="926594" y="2700303"/>
        <a:ext cx="1469966" cy="885916"/>
      </dsp:txXfrm>
    </dsp:sp>
    <dsp:sp modelId="{2A751106-8AA2-4A85-9BE6-0B7AE82D650A}">
      <dsp:nvSpPr>
        <dsp:cNvPr id="0" name=""/>
        <dsp:cNvSpPr/>
      </dsp:nvSpPr>
      <dsp:spPr>
        <a:xfrm>
          <a:off x="915141" y="3791715"/>
          <a:ext cx="1469966" cy="885916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990000"/>
              </a:solidFill>
            </a:rPr>
            <a:t>крови много</a:t>
          </a:r>
        </a:p>
      </dsp:txBody>
      <dsp:txXfrm>
        <a:off x="915141" y="3791715"/>
        <a:ext cx="1469966" cy="885916"/>
      </dsp:txXfrm>
    </dsp:sp>
    <dsp:sp modelId="{E147A71E-A80A-4102-B36E-A23B25DE0D40}">
      <dsp:nvSpPr>
        <dsp:cNvPr id="0" name=""/>
        <dsp:cNvSpPr/>
      </dsp:nvSpPr>
      <dsp:spPr>
        <a:xfrm>
          <a:off x="915141" y="4881160"/>
          <a:ext cx="1469966" cy="885916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990000"/>
              </a:solidFill>
            </a:rPr>
            <a:t>фонтан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990000"/>
              </a:solidFill>
            </a:rPr>
            <a:t>крови</a:t>
          </a:r>
        </a:p>
      </dsp:txBody>
      <dsp:txXfrm>
        <a:off x="915141" y="4881160"/>
        <a:ext cx="1469966" cy="885916"/>
      </dsp:txXfrm>
    </dsp:sp>
    <dsp:sp modelId="{E35E7700-0EC6-42DD-ADF7-79D0B4ADFBF5}">
      <dsp:nvSpPr>
        <dsp:cNvPr id="0" name=""/>
        <dsp:cNvSpPr/>
      </dsp:nvSpPr>
      <dsp:spPr>
        <a:xfrm>
          <a:off x="3161870" y="1402374"/>
          <a:ext cx="2571093" cy="780794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990000"/>
              </a:solidFill>
            </a:rPr>
            <a:t>Травмы</a:t>
          </a:r>
          <a:endParaRPr lang="ru-RU" sz="2300" b="1" kern="1200" dirty="0">
            <a:solidFill>
              <a:srgbClr val="990000"/>
            </a:solidFill>
          </a:endParaRPr>
        </a:p>
      </dsp:txBody>
      <dsp:txXfrm>
        <a:off x="3161870" y="1402374"/>
        <a:ext cx="2571093" cy="780794"/>
      </dsp:txXfrm>
    </dsp:sp>
    <dsp:sp modelId="{3FDCE42A-9178-4731-B514-938457EB370A}">
      <dsp:nvSpPr>
        <dsp:cNvPr id="0" name=""/>
        <dsp:cNvSpPr/>
      </dsp:nvSpPr>
      <dsp:spPr>
        <a:xfrm>
          <a:off x="3912038" y="2429622"/>
          <a:ext cx="1472511" cy="885530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rgbClr val="990000"/>
              </a:solidFill>
            </a:rPr>
            <a:t>перелом</a:t>
          </a:r>
        </a:p>
      </dsp:txBody>
      <dsp:txXfrm>
        <a:off x="3912038" y="2429622"/>
        <a:ext cx="1472511" cy="885530"/>
      </dsp:txXfrm>
    </dsp:sp>
    <dsp:sp modelId="{F365DBF6-3BF0-412C-AF32-7349E118AC24}">
      <dsp:nvSpPr>
        <dsp:cNvPr id="0" name=""/>
        <dsp:cNvSpPr/>
      </dsp:nvSpPr>
      <dsp:spPr>
        <a:xfrm>
          <a:off x="3912038" y="3519075"/>
          <a:ext cx="1472511" cy="885530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990000"/>
              </a:solidFill>
            </a:rPr>
            <a:t>вывих</a:t>
          </a:r>
        </a:p>
      </dsp:txBody>
      <dsp:txXfrm>
        <a:off x="3912038" y="3519075"/>
        <a:ext cx="1472511" cy="885530"/>
      </dsp:txXfrm>
    </dsp:sp>
    <dsp:sp modelId="{E6FA0561-60C7-48FB-8588-358BBE7EA1D9}">
      <dsp:nvSpPr>
        <dsp:cNvPr id="0" name=""/>
        <dsp:cNvSpPr/>
      </dsp:nvSpPr>
      <dsp:spPr>
        <a:xfrm>
          <a:off x="3912038" y="4608520"/>
          <a:ext cx="1472511" cy="885530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990000"/>
              </a:solidFill>
            </a:rPr>
            <a:t>растяжение</a:t>
          </a:r>
        </a:p>
      </dsp:txBody>
      <dsp:txXfrm>
        <a:off x="3912038" y="4608520"/>
        <a:ext cx="1472511" cy="885530"/>
      </dsp:txXfrm>
    </dsp:sp>
    <dsp:sp modelId="{47D963FE-F389-463B-88AE-9326B935A978}">
      <dsp:nvSpPr>
        <dsp:cNvPr id="0" name=""/>
        <dsp:cNvSpPr/>
      </dsp:nvSpPr>
      <dsp:spPr>
        <a:xfrm>
          <a:off x="3912038" y="5633323"/>
          <a:ext cx="1429816" cy="815897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rgbClr val="990000"/>
              </a:solidFill>
            </a:rPr>
            <a:t>ушиб</a:t>
          </a:r>
        </a:p>
      </dsp:txBody>
      <dsp:txXfrm>
        <a:off x="3912038" y="5633323"/>
        <a:ext cx="1429816" cy="815897"/>
      </dsp:txXfrm>
    </dsp:sp>
    <dsp:sp modelId="{FB8BAADF-12E6-4BDD-B36E-6F953ED199F9}">
      <dsp:nvSpPr>
        <dsp:cNvPr id="0" name=""/>
        <dsp:cNvSpPr/>
      </dsp:nvSpPr>
      <dsp:spPr>
        <a:xfrm>
          <a:off x="6147172" y="1395154"/>
          <a:ext cx="2703981" cy="773888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990000"/>
              </a:solidFill>
            </a:rPr>
            <a:t>Термические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rgbClr val="990000"/>
              </a:solidFill>
            </a:rPr>
            <a:t>повреждения</a:t>
          </a:r>
          <a:endParaRPr lang="ru-RU" sz="2300" b="1" kern="1200" dirty="0">
            <a:solidFill>
              <a:srgbClr val="990000"/>
            </a:solidFill>
          </a:endParaRPr>
        </a:p>
      </dsp:txBody>
      <dsp:txXfrm>
        <a:off x="6147172" y="1395154"/>
        <a:ext cx="2703981" cy="773888"/>
      </dsp:txXfrm>
    </dsp:sp>
    <dsp:sp modelId="{E77C3F3D-6674-4794-8A43-E51CB3A3FC5D}">
      <dsp:nvSpPr>
        <dsp:cNvPr id="0" name=""/>
        <dsp:cNvSpPr/>
      </dsp:nvSpPr>
      <dsp:spPr>
        <a:xfrm>
          <a:off x="7092275" y="2925323"/>
          <a:ext cx="1419350" cy="874799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990000"/>
              </a:solidFill>
            </a:rPr>
            <a:t>ожоги</a:t>
          </a:r>
          <a:endParaRPr lang="ru-RU" sz="1400" b="1" kern="1200" dirty="0">
            <a:solidFill>
              <a:srgbClr val="990000"/>
            </a:solidFill>
          </a:endParaRPr>
        </a:p>
      </dsp:txBody>
      <dsp:txXfrm>
        <a:off x="7092275" y="2925323"/>
        <a:ext cx="1419350" cy="874799"/>
      </dsp:txXfrm>
    </dsp:sp>
    <dsp:sp modelId="{35B388A0-9205-48AE-902E-7BC5371672D5}">
      <dsp:nvSpPr>
        <dsp:cNvPr id="0" name=""/>
        <dsp:cNvSpPr/>
      </dsp:nvSpPr>
      <dsp:spPr>
        <a:xfrm>
          <a:off x="7103442" y="4330639"/>
          <a:ext cx="1408183" cy="877594"/>
        </a:xfrm>
        <a:prstGeom prst="rect">
          <a:avLst/>
        </a:prstGeom>
        <a:gradFill rotWithShape="1">
          <a:gsLst>
            <a:gs pos="0">
              <a:schemeClr val="accent6">
                <a:tint val="60000"/>
                <a:satMod val="160000"/>
              </a:schemeClr>
            </a:gs>
            <a:gs pos="46000">
              <a:schemeClr val="accent6">
                <a:tint val="86000"/>
                <a:satMod val="160000"/>
              </a:schemeClr>
            </a:gs>
            <a:gs pos="100000">
              <a:schemeClr val="accent6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 w="19050" cap="flat" cmpd="sng" algn="ctr">
          <a:solidFill>
            <a:schemeClr val="accent2">
              <a:lumMod val="5000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990000"/>
              </a:solidFill>
            </a:rPr>
            <a:t>обморожения</a:t>
          </a:r>
          <a:endParaRPr lang="ru-RU" sz="1400" b="1" kern="1200" dirty="0">
            <a:solidFill>
              <a:srgbClr val="990000"/>
            </a:solidFill>
          </a:endParaRPr>
        </a:p>
      </dsp:txBody>
      <dsp:txXfrm>
        <a:off x="7103442" y="4330639"/>
        <a:ext cx="1408183" cy="8775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B7F21-36F4-4011-8EDF-F8F013E6FD18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CE9C7-E976-409B-869F-BBA55F5E3D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7DF73-160E-4A11-9479-29044AE8CE3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DE456-4EAC-4AB9-A94E-AE89A2D92B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9789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DE456-4EAC-4AB9-A94E-AE89A2D92BD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DE456-4EAC-4AB9-A94E-AE89A2D92BD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DE456-4EAC-4AB9-A94E-AE89A2D92BD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DE456-4EAC-4AB9-A94E-AE89A2D92BD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DE456-4EAC-4AB9-A94E-AE89A2D92BD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4B34-0688-4976-AE9F-10AD2523623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A98E5-E56C-41E8-AB2E-9DEF4B1AD7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4B34-0688-4976-AE9F-10AD2523623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A98E5-E56C-41E8-AB2E-9DEF4B1AD7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4B34-0688-4976-AE9F-10AD2523623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A98E5-E56C-41E8-AB2E-9DEF4B1AD7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4B34-0688-4976-AE9F-10AD2523623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A98E5-E56C-41E8-AB2E-9DEF4B1AD7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4B34-0688-4976-AE9F-10AD2523623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20A98E5-E56C-41E8-AB2E-9DEF4B1AD7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4B34-0688-4976-AE9F-10AD2523623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A98E5-E56C-41E8-AB2E-9DEF4B1AD7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4B34-0688-4976-AE9F-10AD2523623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A98E5-E56C-41E8-AB2E-9DEF4B1AD7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4B34-0688-4976-AE9F-10AD2523623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A98E5-E56C-41E8-AB2E-9DEF4B1AD7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4B34-0688-4976-AE9F-10AD2523623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A98E5-E56C-41E8-AB2E-9DEF4B1AD7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4B34-0688-4976-AE9F-10AD2523623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A98E5-E56C-41E8-AB2E-9DEF4B1AD7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E4B34-0688-4976-AE9F-10AD2523623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A98E5-E56C-41E8-AB2E-9DEF4B1AD7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36E4B34-0688-4976-AE9F-10AD2523623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0A98E5-E56C-41E8-AB2E-9DEF4B1AD7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gif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kafa-info.com.ua/news_thumbs/knfa0ec2e3481bb2d4654241d94bf178b95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500" y="806450"/>
            <a:ext cx="8307923" cy="36004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i="1" cap="none" spc="50" dirty="0" smtClean="0">
                <a:ln w="11430"/>
                <a:solidFill>
                  <a:srgbClr val="002060"/>
                </a:solidFill>
                <a:effectLst>
                  <a:glow rad="101600">
                    <a:schemeClr val="bg2">
                      <a:lumMod val="60000"/>
                      <a:lumOff val="4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Основы организации, приемы и способы оказания первой медицинской помощи при чрезвычайных ситуациях</a:t>
            </a:r>
            <a:endParaRPr lang="ru-RU" sz="4000" i="1" cap="none" spc="50" dirty="0">
              <a:ln w="11430"/>
              <a:solidFill>
                <a:srgbClr val="002060"/>
              </a:solidFill>
              <a:effectLst>
                <a:glow rad="101600">
                  <a:schemeClr val="bg2">
                    <a:lumMod val="60000"/>
                    <a:lumOff val="4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394450" y="5251450"/>
            <a:ext cx="2520280" cy="841648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Преподаватель высшей квалификационной категории Решетов Владимир Прокопьевич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3750" y="184150"/>
            <a:ext cx="7423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ГОРОДА МОСКВЫ</a:t>
            </a:r>
          </a:p>
          <a:p>
            <a:pPr algn="ctr">
              <a:spcBef>
                <a:spcPts val="0"/>
              </a:spcBef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города Москвы "Юридический колледж"</a:t>
            </a:r>
          </a:p>
          <a:p>
            <a:pPr algn="ctr">
              <a:spcBef>
                <a:spcPts val="0"/>
              </a:spcBef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6300" y="6229350"/>
            <a:ext cx="2133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518E"/>
                </a:solidFill>
              </a:rPr>
              <a:t>МОСКВА-2018</a:t>
            </a:r>
            <a:endParaRPr lang="ru-RU" sz="1400" dirty="0">
              <a:solidFill>
                <a:srgbClr val="00518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450648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6525" y="2528900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Должностные лица по медико-санитарному обеспечению объекта в ЧС.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Медицинские формирования.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Подразделения санитарно-эпидемиологического надзора.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Лечебно-профилактические учреждения, предназначенные для медико-санитарного обеспечения в ЧС.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510" y="188640"/>
            <a:ext cx="8550949" cy="180049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Объектовый уровень </a:t>
            </a:r>
            <a:b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Всероссийской службы </a:t>
            </a:r>
            <a:b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медицины катастроф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3554" name="Picture 2" descr="http://www.feldsher.ru/ferro/fire09/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515" y="4239090"/>
            <a:ext cx="4418673" cy="24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http://turcentr.my1.ru/_ph/9/4964900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2060" y="4239090"/>
            <a:ext cx="3240359" cy="24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as.baikal.tv/news/nimg/2002_05_15/big/R-Deti%20v%20Angare1478%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66955" y="2798930"/>
            <a:ext cx="4859154" cy="3915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06515" y="143635"/>
            <a:ext cx="8550949" cy="123110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Первая медицинская помощь в чрезвычайных ситуациях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2"/>
          </p:nvPr>
        </p:nvSpPr>
        <p:spPr>
          <a:xfrm>
            <a:off x="161510" y="2618910"/>
            <a:ext cx="3967853" cy="4095455"/>
          </a:xfrm>
        </p:spPr>
        <p:txBody>
          <a:bodyPr>
            <a:normAutofit fontScale="77500" lnSpcReduction="20000"/>
          </a:bodyPr>
          <a:lstStyle/>
          <a:p>
            <a:pPr marL="87313" indent="365125">
              <a:buNone/>
            </a:pPr>
            <a:r>
              <a:rPr lang="ru-RU" dirty="0" smtClean="0">
                <a:solidFill>
                  <a:schemeClr val="bg1"/>
                </a:solidFill>
              </a:rPr>
              <a:t>На уровне подсознания в голове его забиты простые действия: </a:t>
            </a:r>
          </a:p>
          <a:p>
            <a:pPr marL="269875" lvl="1" indent="-182563">
              <a:buClrTx/>
              <a:buFont typeface="+mj-lt"/>
              <a:buAutoNum type="arabicPeriod"/>
            </a:pPr>
            <a:r>
              <a:rPr lang="ru-RU" sz="2300" b="1" i="1" dirty="0" smtClean="0">
                <a:solidFill>
                  <a:schemeClr val="bg1"/>
                </a:solidFill>
              </a:rPr>
              <a:t>Осмотреть место происшествия и убедиться, убедиться, что угрожает мне и потом - что угрожает пострадавшему.</a:t>
            </a:r>
          </a:p>
          <a:p>
            <a:pPr marL="269875" lvl="1" indent="-182563">
              <a:buClrTx/>
              <a:buFont typeface="+mj-lt"/>
              <a:buAutoNum type="arabicPeriod"/>
            </a:pPr>
            <a:r>
              <a:rPr lang="ru-RU" sz="2300" b="1" i="1" dirty="0" smtClean="0">
                <a:solidFill>
                  <a:schemeClr val="bg1"/>
                </a:solidFill>
              </a:rPr>
              <a:t>Осмотреть пострадавшего и постараться понять, есть ли угроза его жизни и если да, то от чего он может умереть прямо сейчас.</a:t>
            </a:r>
          </a:p>
          <a:p>
            <a:pPr marL="269875" lvl="1" indent="-182563">
              <a:buClrTx/>
              <a:buFont typeface="+mj-lt"/>
              <a:buAutoNum type="arabicPeriod"/>
            </a:pPr>
            <a:r>
              <a:rPr lang="ru-RU" sz="2300" b="1" i="1" dirty="0" smtClean="0">
                <a:solidFill>
                  <a:schemeClr val="bg1"/>
                </a:solidFill>
              </a:rPr>
              <a:t>Вызвать специалистов.</a:t>
            </a:r>
          </a:p>
          <a:p>
            <a:pPr marL="269875" lvl="1" indent="-182563">
              <a:buClrTx/>
              <a:buFont typeface="+mj-lt"/>
              <a:buAutoNum type="arabicPeriod"/>
            </a:pPr>
            <a:r>
              <a:rPr lang="ru-RU" sz="2300" b="1" i="1" dirty="0" smtClean="0">
                <a:solidFill>
                  <a:schemeClr val="bg1"/>
                </a:solidFill>
              </a:rPr>
              <a:t>Оставаться с пострадавшим до приезда специалистов, стараясь сохранить или улучшить его состояние доступными методами.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1448780"/>
            <a:ext cx="8685965" cy="1264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 algn="ctr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Алгоритм поведения на месте происшествия</a:t>
            </a:r>
          </a:p>
          <a:p>
            <a:pPr marL="182563" indent="-182563" algn="ctr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indent="355600">
              <a:lnSpc>
                <a:spcPct val="80000"/>
              </a:lnSpc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</a:pPr>
            <a:r>
              <a:rPr lang="ru-RU" sz="1900" dirty="0" smtClean="0">
                <a:solidFill>
                  <a:schemeClr val="bg1"/>
                </a:solidFill>
              </a:rPr>
              <a:t>Человек, знающий алгоритм, не тратит время на пустые размышления и не впадает в панику. </a:t>
            </a:r>
          </a:p>
        </p:txBody>
      </p:sp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1540" y="1898830"/>
            <a:ext cx="828092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Оказание первой помощи - это Ваше ПРАВО, а не обязанность!</a:t>
            </a:r>
          </a:p>
          <a:p>
            <a:pPr marL="266700" indent="-266700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Исключение составляют медицинские работники, спасатели, пожарные, милиция. </a:t>
            </a:r>
          </a:p>
          <a:p>
            <a:pPr marL="266700" indent="-266700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Человеку без сознания можно оказывать помощь </a:t>
            </a:r>
          </a:p>
          <a:p>
            <a:pPr marL="266700" indent="-266700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Если человек в сознании – необходимо спросить (- Вам помочь? ). Если он отказывается, помогать нельзя. Если ребенок до 14 лет без близких – можно оказывать, иначе спросить согласия у близких. </a:t>
            </a:r>
          </a:p>
          <a:p>
            <a:pPr marL="266700" indent="-266700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Если пострадавший представляет опасность – помощь лучше не оказывать.</a:t>
            </a:r>
          </a:p>
          <a:p>
            <a:pPr marL="266700" indent="-266700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Не нужно получать согласие при суицидальных попытках. </a:t>
            </a:r>
          </a:p>
          <a:p>
            <a:pPr marL="266700" indent="-266700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Нельзя превышать свою квалификацию: нельзя давать (назначать) любые медикаменты, нельзя производить любые медицинские манипуляции (вправлять вывихи и т.п.).</a:t>
            </a:r>
          </a:p>
          <a:p>
            <a:pPr marL="266700" indent="-266700"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</a:rPr>
              <a:t>Существует статья об «Оставление в опасности». Подразумевает ответственность ГРАЖДАНИНА, не сообщившего о случившемся, и прошедшего мимо пострадавшего.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6515" y="503675"/>
            <a:ext cx="8550949" cy="123110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Юридическая сторона оказания первой медицинской помощи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6515" y="503675"/>
            <a:ext cx="8550949" cy="6617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Реанимация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6525" y="1403775"/>
            <a:ext cx="837093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Алгоритм первичной сердечно-лёгочной реанимации содержит следующие составляющие:</a:t>
            </a:r>
          </a:p>
          <a:p>
            <a:pPr marL="266700" indent="-266700"/>
            <a:r>
              <a:rPr lang="ru-RU" b="1" i="1" dirty="0" smtClean="0">
                <a:solidFill>
                  <a:schemeClr val="bg1"/>
                </a:solidFill>
              </a:rPr>
              <a:t>1. Восстановление проходимости дыхательных путей</a:t>
            </a:r>
            <a:r>
              <a:rPr lang="ru-RU" dirty="0" smtClean="0">
                <a:solidFill>
                  <a:schemeClr val="bg1"/>
                </a:solidFill>
              </a:rPr>
              <a:t>, которое достигается запрокидыванием головы, выдвижением нижней челюсти вперёд, открыванием рта, удалением всего инородного из полости рта.</a:t>
            </a:r>
          </a:p>
          <a:p>
            <a:pPr marL="266700" indent="-266700"/>
            <a:r>
              <a:rPr lang="ru-RU" b="1" i="1" dirty="0" smtClean="0">
                <a:solidFill>
                  <a:schemeClr val="bg1"/>
                </a:solidFill>
              </a:rPr>
              <a:t>2. Искусственное дыхание</a:t>
            </a:r>
            <a:r>
              <a:rPr lang="ru-RU" dirty="0" smtClean="0">
                <a:solidFill>
                  <a:schemeClr val="bg1"/>
                </a:solidFill>
              </a:rPr>
              <a:t>, которое проводится путём вдувания реаниматологом выдыхаемого воздуха в лёгкие пострадавшего. Выдох при этом происходит пассивно. Восстановление самостоятельного дыхания быстро восстанавливает все остальные функции. Это связано с тем, что дыхательный центр является водителем ритма для мозга.</a:t>
            </a:r>
          </a:p>
          <a:p>
            <a:pPr marL="266700" indent="-266700"/>
            <a:r>
              <a:rPr lang="ru-RU" b="1" i="1" dirty="0" smtClean="0">
                <a:solidFill>
                  <a:schemeClr val="bg1"/>
                </a:solidFill>
              </a:rPr>
              <a:t>3. Восстановление кровоснабжения </a:t>
            </a:r>
            <a:r>
              <a:rPr lang="ru-RU" dirty="0" smtClean="0">
                <a:solidFill>
                  <a:schemeClr val="bg1"/>
                </a:solidFill>
              </a:rPr>
              <a:t>с помощью наружного (закрытого) массажа сердца.</a:t>
            </a:r>
          </a:p>
        </p:txBody>
      </p:sp>
      <p:pic>
        <p:nvPicPr>
          <p:cNvPr id="1033" name="Picture 9" descr="cp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1670" y="4689140"/>
            <a:ext cx="5760640" cy="1901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xmlns="" val="388358667"/>
              </p:ext>
            </p:extLst>
          </p:nvPr>
        </p:nvGraphicFramePr>
        <p:xfrm>
          <a:off x="0" y="143635"/>
          <a:ext cx="9027495" cy="6714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62438722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6515" y="188640"/>
            <a:ext cx="8550949" cy="6617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Раны и кровотечения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530" y="908720"/>
            <a:ext cx="846094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Виды кровотечений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 </a:t>
            </a:r>
            <a:r>
              <a:rPr lang="ru-RU" sz="2400" b="1" i="1" dirty="0" smtClean="0">
                <a:solidFill>
                  <a:srgbClr val="C00000"/>
                </a:solidFill>
              </a:rPr>
              <a:t>Артериальное кровотечение</a:t>
            </a:r>
            <a:r>
              <a:rPr lang="ru-RU" b="1" i="1" dirty="0" smtClean="0">
                <a:solidFill>
                  <a:schemeClr val="bg1"/>
                </a:solidFill>
              </a:rPr>
              <a:t>: </a:t>
            </a:r>
            <a:r>
              <a:rPr lang="ru-RU" dirty="0" smtClean="0">
                <a:solidFill>
                  <a:schemeClr val="bg1"/>
                </a:solidFill>
              </a:rPr>
              <a:t>потеря крови из-за разрыва стенки одной или нескольких артерий. Кровь ярко-красная, выходит периодическими толчками в такт сердечным сокращениям. Поднимите вверх место повреждения и наложите тугую повязку. Если кровь продолжает идти, стяните тело выше раны эластичным бинтом, пока кровотечение не прекратится. Если доставка больного в медицинское учреждение займет больше часа, этот импровизированный жгут следует ослабить, чтобы восстановить кровообращение, а затем снова затянуть.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 </a:t>
            </a: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3078" name="Picture 6" descr="http://medarticle.moslek.ru/images/33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7015" y="3564015"/>
            <a:ext cx="4140460" cy="2650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http://www.okvd.tomsk.ru/Misc/med_pom_files/ris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540" y="3338991"/>
            <a:ext cx="3960440" cy="3095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1530" y="368660"/>
            <a:ext cx="846094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Венозное кровотечение</a:t>
            </a:r>
            <a:r>
              <a:rPr lang="ru-RU" b="1" i="1" dirty="0" smtClean="0">
                <a:solidFill>
                  <a:srgbClr val="C00000"/>
                </a:solidFill>
              </a:rPr>
              <a:t>: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потеря крови из вены. Кровь темнее, льется сплошным потоком, иногда очень обильно (особенно если повреждена крупная вена). Наложите тугую повязку; если повреждена конечность, по возможности, поднимите ее на уровень сердца, не снимая повязку. Если повязка пропитается кровью, смените ее.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 </a:t>
            </a: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35842" name="Picture 2" descr="http://medsputnik.ru/upload/publication/000284/medium/remen-na-bedro1/Ostanovka_krovotecheniya_bez_zhgu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535" y="2033845"/>
            <a:ext cx="3931319" cy="202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86535" y="4329100"/>
            <a:ext cx="837093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Капиллярное кровотечение</a:t>
            </a:r>
            <a:r>
              <a:rPr lang="ru-RU" b="1" i="1" dirty="0" smtClean="0">
                <a:solidFill>
                  <a:srgbClr val="C00000"/>
                </a:solidFill>
              </a:rPr>
              <a:t>: </a:t>
            </a:r>
            <a:r>
              <a:rPr lang="ru-RU" dirty="0" smtClean="0">
                <a:solidFill>
                  <a:schemeClr val="bg1"/>
                </a:solidFill>
              </a:rPr>
              <a:t>потеря крови из капилляров. Кровь такого же цвета, как и венозная, поскольку в капиллярах содержится и артериальная, и венозная кровь. Кровь течет медленно. Обычно такие кровотечения возникают при поверхностных ранах, их легко остановить.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 </a:t>
            </a:r>
            <a:r>
              <a:rPr lang="ru-RU" sz="2400" b="1" i="1" dirty="0" smtClean="0">
                <a:solidFill>
                  <a:srgbClr val="C00000"/>
                </a:solidFill>
              </a:rPr>
              <a:t>Внутреннее кровотечение</a:t>
            </a:r>
            <a:r>
              <a:rPr lang="ru-RU" b="1" i="1" dirty="0" smtClean="0">
                <a:solidFill>
                  <a:srgbClr val="C00000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Симптомы: озноб, бледность, потливость, частое короткое дыхание, быстрый, но слабый пульс, беспокойство. При внутреннем кровотечении возможна даже потеря сознания.</a:t>
            </a:r>
          </a:p>
        </p:txBody>
      </p:sp>
      <p:pic>
        <p:nvPicPr>
          <p:cNvPr id="35844" name="Picture 4" descr="http://medsputnik.ru/upload/publication/000284/medium/remen-na-predplechye0/Ostanovka_krovotecheniya_bez_zhgu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7015" y="1988840"/>
            <a:ext cx="3931319" cy="202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article.moslek.ru/images/141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540" y="4549186"/>
            <a:ext cx="2790309" cy="2308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06515" y="188640"/>
            <a:ext cx="8550949" cy="6617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Травмы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6535" y="863715"/>
            <a:ext cx="832592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   </a:t>
            </a:r>
            <a:r>
              <a:rPr lang="ru-RU" sz="2400" b="1" i="1" dirty="0" smtClean="0">
                <a:solidFill>
                  <a:srgbClr val="C00000"/>
                </a:solidFill>
              </a:rPr>
              <a:t>Ушибы</a:t>
            </a:r>
            <a:r>
              <a:rPr lang="ru-RU" dirty="0" smtClean="0">
                <a:solidFill>
                  <a:schemeClr val="bg1"/>
                </a:solidFill>
              </a:rPr>
              <a:t> - повреждения тканей и органов, при которых не нарушена целость кожи и костей. Степень повреждения зависит от силы удара, площади поврежденной поверхности и от значения для организма ушибленной части тела (ушиб пальца, естественно, не столь опасен, как ушиб головы). На месте ушиба быстро появляется припухлость, возможен и кровоподтек (синяк). При разрыве крупных сосудов под кожей могут образоваться скопления крови (гематомы). 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 Признаки ушиба: </a:t>
            </a:r>
            <a:r>
              <a:rPr lang="ru-RU" dirty="0" smtClean="0">
                <a:solidFill>
                  <a:schemeClr val="bg1"/>
                </a:solidFill>
              </a:rPr>
              <a:t>Повреждены мягкие ткани, без нарушения целостности кожи. Кровоподтек (синяк), припухлость (отек). 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 Первая помощь: </a:t>
            </a:r>
            <a:r>
              <a:rPr lang="ru-RU" dirty="0" smtClean="0">
                <a:solidFill>
                  <a:schemeClr val="bg1"/>
                </a:solidFill>
              </a:rPr>
              <a:t>При ушибе, прежде всего, необходимо создать покой поврежденному органу. На область ушиба необходимо наложить давящую повязку, придать этой области тела возвышенное положение, что способствует прекращению дальнейшего кровоизлияния в мягкие ткани. Для уменьшения болей и воспалительных явлений к месту ушиба прикладывают холод - пузырь со льдом, холодные компрессы. </a:t>
            </a:r>
          </a:p>
        </p:txBody>
      </p:sp>
      <p:pic>
        <p:nvPicPr>
          <p:cNvPr id="1028" name="Picture 4" descr="http://runiz.net/uploads/posts/2011-10/thumbs/pervaya-pomosch-pri-ushi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6865" y="4464115"/>
            <a:ext cx="2250250" cy="225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medical.odaily.info/media/_articles/o_10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2130" y="4464115"/>
            <a:ext cx="2951819" cy="2213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ages.agoramedia.com/everydayhealth/gcms/photogallery_basic_first_aid_tips_10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2180" y="3459003"/>
            <a:ext cx="2340260" cy="3120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06515" y="368660"/>
            <a:ext cx="882098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   </a:t>
            </a:r>
            <a:r>
              <a:rPr lang="ru-RU" sz="2400" b="1" i="1" dirty="0" smtClean="0">
                <a:solidFill>
                  <a:srgbClr val="C00000"/>
                </a:solidFill>
              </a:rPr>
              <a:t>Растяжение и разрывы связок суставов </a:t>
            </a:r>
            <a:r>
              <a:rPr lang="ru-RU" dirty="0" smtClean="0">
                <a:solidFill>
                  <a:schemeClr val="bg1"/>
                </a:solidFill>
              </a:rPr>
              <a:t>возникают в результате резких и быстрых движений, превышающих физиологическую подвижность сустава. Причиной может быть резкое подворачивание стопы (например, при неудачном приземлении после прыжка), падение на руку или ногу. Такие повреждения чаще отмечаются в голеностопном, коленном и лучезапястном суставах. 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Признаки растяжения и разрыва связок суставов: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1. появление резких болей;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2. быстрое развитие отека в области травмы;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3. значительным нарушением функций суставов.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 В отличие от переломов и вывихов при растяжении и разрыве связок отсутствует резкая деформация и болезненность в области суставов при нагрузке по оси конечности, например при давлении на пятку.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718679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 Первая помощь: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Первая помощь при растяжении связок такая же, как и при ушибах, т. е. прежде всего накладывают тугую повязку, фиксирующую сустав, холодный компресс на область сустава, создание неподвижного состояния.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При разрыве сухожилий, связок первая помощь заключается в создании больному полного покоя, наложении тугой повязки на область поврежденного сустава.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6535" y="188640"/>
            <a:ext cx="855095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    </a:t>
            </a:r>
            <a:r>
              <a:rPr lang="ru-RU" sz="2400" b="1" i="1" dirty="0" smtClean="0">
                <a:solidFill>
                  <a:srgbClr val="C00000"/>
                </a:solidFill>
              </a:rPr>
              <a:t>Вывихи </a:t>
            </a:r>
            <a:r>
              <a:rPr lang="ru-RU" b="1" i="1" dirty="0" smtClean="0">
                <a:solidFill>
                  <a:schemeClr val="bg1"/>
                </a:solidFill>
              </a:rPr>
              <a:t>- </a:t>
            </a:r>
            <a:r>
              <a:rPr lang="ru-RU" dirty="0" smtClean="0">
                <a:solidFill>
                  <a:schemeClr val="bg1"/>
                </a:solidFill>
              </a:rPr>
              <a:t>полное смещение суставных концов костей, при котором утрачивается соприкосновение суставных поверхностей в области сочленения. Вывих наступает вследствие травмы, сопровождающейся, как правило, разрывом суставной капсулы, связок. Такое смещение концов костей происходит чаще - в плечевом, реже - в тазобедренном, локтевом и голеностопном суставах. Еще реже в результате ушиба. 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 Признаки вывиха: </a:t>
            </a:r>
            <a:r>
              <a:rPr lang="ru-RU" dirty="0" smtClean="0">
                <a:solidFill>
                  <a:schemeClr val="bg1"/>
                </a:solidFill>
              </a:rPr>
              <a:t>Смещение костей из нормального положения в суставе, резкая боль, невозможность движений в суставе. 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 Первая помощь: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1. холод на область поврежденного сустава;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2. применение обезболивающих средств;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3. иммобилизация конечности в том положении, которое она приняла после травмы;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4. обратиться к хирургу.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костей. </a:t>
            </a:r>
          </a:p>
        </p:txBody>
      </p:sp>
      <p:pic>
        <p:nvPicPr>
          <p:cNvPr id="40962" name="Picture 2" descr="http://www.megabook.ru/MObjects2/DATA4/pic/fai0069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69060"/>
            <a:ext cx="4230470" cy="2366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96525" y="4464115"/>
            <a:ext cx="42304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Вправление вывиха - врачебная процедура (!). Не следует пытаться вправить вывих, так как иногда трудно установить, вывих это или перелом, тем более что вывихи часто сопровождаются трещинами и переломами 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Кружок дополнительного образования «Юные спасатели»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8150" y="1517650"/>
            <a:ext cx="8229600" cy="4709160"/>
          </a:xfrm>
        </p:spPr>
        <p:txBody>
          <a:bodyPr/>
          <a:lstStyle/>
          <a:p>
            <a:pPr marL="36576" indent="0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</a:t>
            </a:r>
          </a:p>
          <a:p>
            <a:pPr marL="36576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40.02.02 Правоохранительная деятельность</a:t>
            </a:r>
          </a:p>
          <a:p>
            <a:pPr marL="36576" indent="0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</a:p>
          <a:p>
            <a:pPr marL="36576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40.02.01 Право и организация социального обеспечения</a:t>
            </a:r>
            <a:endParaRPr 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6525" y="188640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   </a:t>
            </a:r>
            <a:r>
              <a:rPr lang="ru-RU" sz="2400" b="1" i="1" dirty="0" smtClean="0">
                <a:solidFill>
                  <a:srgbClr val="C00000"/>
                </a:solidFill>
              </a:rPr>
              <a:t>Переломом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называется частичное или полное нарушение целости кости в результате ее удара, сжатия, </a:t>
            </a:r>
            <a:r>
              <a:rPr lang="ru-RU" dirty="0" err="1" smtClean="0">
                <a:solidFill>
                  <a:schemeClr val="bg1"/>
                </a:solidFill>
              </a:rPr>
              <a:t>сдавления</a:t>
            </a:r>
            <a:r>
              <a:rPr lang="ru-RU" dirty="0" smtClean="0">
                <a:solidFill>
                  <a:schemeClr val="bg1"/>
                </a:solidFill>
              </a:rPr>
              <a:t>, перегиба (во время падения). Переломы делятся на закрытые (без повреждения кожи) и открытые, при которых имеется повреждение кожи в зоне перелома. 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 Признаки перелома: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1. резкая боль, усиливающаяся при любом движении и нагрузке на конечность;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2. изменение положения и формы конечности;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3. нарушения функции конечности (невозможность ею пользоваться);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4. появление отечности и кровоподтека в зоне перелома;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5. укорочение конечности;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6. патологическая (ненормальная) подвижность кости. 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1530" y="3383995"/>
            <a:ext cx="34203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Первая помощь: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1. создание неподвижности костей в области перелома;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2. проведение мер, направленных на борьбу с шоком или на его предупреждение;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3. организация быстрейшей доставки пострадавшего в лечебное учреждение. </a:t>
            </a:r>
            <a:endParaRPr lang="ru-RU" dirty="0"/>
          </a:p>
        </p:txBody>
      </p:sp>
      <p:pic>
        <p:nvPicPr>
          <p:cNvPr id="7170" name="Picture 2" descr="http://dmvorio.files.wordpress.com/2008/04/wri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474005"/>
            <a:ext cx="5038503" cy="3053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6515" y="188640"/>
            <a:ext cx="8550949" cy="6617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Иммобилизация конечностей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530" y="1358770"/>
            <a:ext cx="84159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Быстрое создание неподвижности костей в области перелома - иммобилизация - уменьшает боль и является главным моментом в предупреждении шока.        Иммобилизация конечности достигается наложением транспортных шин или шин из подручного твердого материала. Наложение шины нужно проводить непосредственно на месте происшествия и только после этого транспортировать больного. При открытом переломе перед иммобилизацией конечности необходимо наложить асептическую повязку. При кровотечении из раны должны быть применены способы временной остановки кровотечения (давящая повязка, наложение жгута и др.).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</a:t>
            </a:r>
          </a:p>
        </p:txBody>
      </p:sp>
      <p:pic>
        <p:nvPicPr>
          <p:cNvPr id="6146" name="Picture 2" descr="http://www.porjati.net/uploads/posts/2011-06/1308797184_001-d0b4d0be-d0bed0bfd0b5d180d0b0d186d0b8d0b8-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510" y="3924055"/>
            <a:ext cx="4635515" cy="2570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://megasnow.ru/images/x_45468139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7075" y="3845296"/>
            <a:ext cx="3465385" cy="2599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http://www.abs-med.com/netcat_files/89/54/povazka_mod_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530" y="3834045"/>
            <a:ext cx="2070230" cy="2904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19" y="143635"/>
            <a:ext cx="85959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качестве жестких шин могут служить доски, полоски металла, картон, несколько сложенных журналов и т.д. </a:t>
            </a:r>
            <a:endParaRPr lang="ru-RU" dirty="0"/>
          </a:p>
        </p:txBody>
      </p:sp>
      <p:pic>
        <p:nvPicPr>
          <p:cNvPr id="5124" name="Picture 4" descr="http://www.spas-extreme.ru/images/multimedia/15om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2020" y="593685"/>
            <a:ext cx="3449459" cy="2385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http://0.tqn.com/d/firstaid/1/0/m/1/-/-/LegSplint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570" y="683695"/>
            <a:ext cx="3117675" cy="2340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06515" y="324898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качестве мягких шин можно использовать сложенные одеяла, полотенца, подушки и т.д. или поддерживающие повязки и бинты. </a:t>
            </a:r>
            <a:endParaRPr lang="ru-RU" dirty="0"/>
          </a:p>
        </p:txBody>
      </p:sp>
      <p:pic>
        <p:nvPicPr>
          <p:cNvPr id="5128" name="Picture 8" descr="http://travmaorto.ru/files/image/plechevoi_sustav/shoulder_Instability/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2050" y="3699030"/>
            <a:ext cx="3618402" cy="3015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2" name="Picture 12" descr="http://www.ifmo.ru/medpunkt/images/perelom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26795" y="3924055"/>
            <a:ext cx="1905000" cy="2809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8" name="Picture 6" descr="http://s4.images.drive2.ru/user.blog.photos/x6/0400/000/000/1d4/8c7/88ce5c6b695d64e0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1710" y="998730"/>
            <a:ext cx="2610290" cy="19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96525" y="3023955"/>
            <a:ext cx="85509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/>
            <a:r>
              <a:rPr lang="ru-RU" dirty="0" smtClean="0">
                <a:solidFill>
                  <a:schemeClr val="bg1"/>
                </a:solidFill>
              </a:rPr>
              <a:t>При проведении транспортной иммобилизации надо соблюдать следующие правила: 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  <a:p>
            <a:pPr marL="452438" lvl="2"/>
            <a:r>
              <a:rPr lang="ru-RU" dirty="0" smtClean="0">
                <a:solidFill>
                  <a:schemeClr val="bg1"/>
                </a:solidFill>
              </a:rPr>
              <a:t>1. Шины должны быть надежно закреплены и хорошо фиксировать область перелома.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2. Шину нельзя накладывать непосредственно на обнаженную конечность, последнюю предварительно надо обложить ватой или какой-нибудь тканью.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3. Создавая неподвижность в зоне перелома, необходимо произвести фиксацию двух суставов выше и ниже места перелома (например, при переломе голени фиксируют голеностопный и коленный сустав) в положении, удобном для больного и для транспортировки.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4. При переломах бедра следует фиксировать все суставы нижней конечности (коленный, голеностопный, тазобедренный).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6514" y="278650"/>
            <a:ext cx="8685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При анатомических шинах в качестве опоры используется тело самого пострадавшего. Например, поврежденная рука может быть прибинтована к груди пострадавшего, нога к здоровой ноге. </a:t>
            </a:r>
          </a:p>
        </p:txBody>
      </p:sp>
      <p:pic>
        <p:nvPicPr>
          <p:cNvPr id="44036" name="Picture 4" descr="http://www.donbass.ua/multimedia/images/news/original/2009/12/16/travmatologia-povyazka-dez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7075" y="998730"/>
            <a:ext cx="2610290" cy="19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ssmpborisov1.narod.ru/pmp_024.jpg"/>
          <p:cNvPicPr>
            <a:picLocks noChangeAspect="1" noChangeArrowheads="1"/>
          </p:cNvPicPr>
          <p:nvPr/>
        </p:nvPicPr>
        <p:blipFill>
          <a:blip r:embed="rId2" cstate="print"/>
          <a:srcRect l="5817" t="7810" r="7570"/>
          <a:stretch>
            <a:fillRect/>
          </a:stretch>
        </p:blipFill>
        <p:spPr bwMode="auto">
          <a:xfrm>
            <a:off x="1961710" y="1313765"/>
            <a:ext cx="6030670" cy="53125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16505" y="98630"/>
            <a:ext cx="8892480" cy="123110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Классификация ожогов по глубине поражения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68660"/>
            <a:ext cx="8892480" cy="6617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Первая помощь при ожогах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98730"/>
            <a:ext cx="832592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Прекращение действия поражающего фактора на пострадавшего. </a:t>
            </a:r>
          </a:p>
          <a:p>
            <a:pPr marL="342900" indent="-342900"/>
            <a:endParaRPr lang="ru-RU" dirty="0" smtClean="0">
              <a:solidFill>
                <a:schemeClr val="bg1"/>
              </a:solidFill>
            </a:endParaRPr>
          </a:p>
          <a:p>
            <a:pPr marL="3946525" indent="-35560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При термическом ожоге необходимо устранить контакт пострадавшего с источником ожога и охладить поражённую поверхность (под прохладной проточной водой, не менее 15-20 минут (только в том случае, если не нарушена целостность кожного покрова); актуально не позднее 2 часов после получения ожога), </a:t>
            </a:r>
          </a:p>
          <a:p>
            <a:pPr marL="3946525" indent="-355600"/>
            <a:endParaRPr lang="ru-RU" dirty="0" smtClean="0">
              <a:solidFill>
                <a:schemeClr val="bg1"/>
              </a:solidFill>
            </a:endParaRPr>
          </a:p>
          <a:p>
            <a:pPr marL="3946525" indent="-35560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При электрическом поражении — прервать контакт с источником тока, </a:t>
            </a:r>
          </a:p>
          <a:p>
            <a:pPr marL="3946525" indent="-355600"/>
            <a:endParaRPr lang="ru-RU" dirty="0" smtClean="0">
              <a:solidFill>
                <a:schemeClr val="bg1"/>
              </a:solidFill>
            </a:endParaRPr>
          </a:p>
          <a:p>
            <a:pPr marL="3946525" indent="-35560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При химических ожогах — смыть или нейтрализовать активное вещество и т. п.</a:t>
            </a:r>
          </a:p>
        </p:txBody>
      </p:sp>
      <p:pic>
        <p:nvPicPr>
          <p:cNvPr id="47106" name="Picture 2" descr="http://improvehealth.ru/sites/default/files/imagecache/resizeimgpost-500-500/u77/2011/01/1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530" y="2618910"/>
            <a:ext cx="3772635" cy="3772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535" y="458670"/>
            <a:ext cx="84609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69875"/>
            <a:r>
              <a:rPr lang="ru-RU" dirty="0" smtClean="0">
                <a:solidFill>
                  <a:schemeClr val="bg1"/>
                </a:solidFill>
              </a:rPr>
              <a:t>2. Наложение стерильной повязки.</a:t>
            </a:r>
          </a:p>
          <a:p>
            <a:pPr indent="-269875"/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    В первый момент все ожоги стерильны, так как они возникают от воздействия высоких температур. Но в следующее мгновение на обожженной поверхности возникают признаки воспаления. Ожог превращается в рану, открытую для любых микробов. Поэтому все, что, по мнению некоторых «советчиков», годится для облегчения боли в обожженном месте (поливание ожоговой поверхности мочой, раствором марганцовокислого калия, прикладывание картофеля или картофельных очисток, использование различных трав и масел), может, наоборот, стать источником инфекции.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</a:t>
            </a:r>
          </a:p>
        </p:txBody>
      </p:sp>
      <p:pic>
        <p:nvPicPr>
          <p:cNvPr id="48130" name="Picture 2" descr="http://med2c.ru/wp-content/uploads/2011/07/pervaja-pomoshh-pri-ozhog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515" y="3744035"/>
            <a:ext cx="3875429" cy="279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2" name="Picture 4" descr="http://www.vashaibolit.ru/uploads/posts/2012-01/1326216302_gnoynye-rany-lechenie-narodnymi-sposobami.jpg"/>
          <p:cNvPicPr>
            <a:picLocks noChangeAspect="1" noChangeArrowheads="1"/>
          </p:cNvPicPr>
          <p:nvPr/>
        </p:nvPicPr>
        <p:blipFill>
          <a:blip r:embed="rId3" cstate="print"/>
          <a:srcRect b="14597"/>
          <a:stretch>
            <a:fillRect/>
          </a:stretch>
        </p:blipFill>
        <p:spPr bwMode="auto">
          <a:xfrm>
            <a:off x="4076945" y="3744035"/>
            <a:ext cx="4860540" cy="279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510" y="188640"/>
            <a:ext cx="864096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sz="2400" b="1" i="1" dirty="0" smtClean="0">
                <a:solidFill>
                  <a:srgbClr val="C00000"/>
                </a:solidFill>
              </a:rPr>
              <a:t>Обморожения </a:t>
            </a:r>
            <a:r>
              <a:rPr lang="ru-RU" b="1" i="1" dirty="0" smtClean="0">
                <a:solidFill>
                  <a:schemeClr val="bg1"/>
                </a:solidFill>
              </a:rPr>
              <a:t>- </a:t>
            </a:r>
            <a:r>
              <a:rPr lang="ru-RU" dirty="0" smtClean="0">
                <a:solidFill>
                  <a:schemeClr val="bg1"/>
                </a:solidFill>
              </a:rPr>
              <a:t>повреждение тканей, возникшее от воздействия низких температур. 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i="1" dirty="0" smtClean="0">
                <a:solidFill>
                  <a:srgbClr val="C00000"/>
                </a:solidFill>
              </a:rPr>
              <a:t>   1.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Обморожение I степени </a:t>
            </a:r>
            <a:r>
              <a:rPr lang="ru-RU" dirty="0" smtClean="0">
                <a:solidFill>
                  <a:schemeClr val="bg1"/>
                </a:solidFill>
              </a:rPr>
              <a:t>- наступает при непродолжительном воздействии холода. Поражённый участок кожи бледный, после согревания покрасневший, в некоторых случаях имеет багрово-красный оттенок; развивается отёк. Омертвения кожи не возникает.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</a:t>
            </a:r>
            <a:r>
              <a:rPr lang="ru-RU" b="1" i="1" dirty="0" smtClean="0">
                <a:solidFill>
                  <a:srgbClr val="C00000"/>
                </a:solidFill>
              </a:rPr>
              <a:t>2. Обморожение II степени </a:t>
            </a:r>
            <a:r>
              <a:rPr lang="ru-RU" dirty="0" smtClean="0">
                <a:solidFill>
                  <a:schemeClr val="bg1"/>
                </a:solidFill>
              </a:rPr>
              <a:t>- возникает при более продолжительном воздействии холода. В начальном периоде имеется побледнение, похолодание, утрата чувствительности, но эти явления наблюдаются при всех степенях обморожения. Поэтому наиболее характерный признак – образование в первые дни после травмы пузырей, наполненных прозрачным содержимым. 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3. Обморожении </a:t>
            </a:r>
            <a:r>
              <a:rPr lang="en-US" b="1" i="1" dirty="0" smtClean="0">
                <a:solidFill>
                  <a:srgbClr val="C00000"/>
                </a:solidFill>
              </a:rPr>
              <a:t>III </a:t>
            </a:r>
            <a:r>
              <a:rPr lang="ru-RU" b="1" i="1" dirty="0" smtClean="0">
                <a:solidFill>
                  <a:srgbClr val="C00000"/>
                </a:solidFill>
              </a:rPr>
              <a:t>степени </a:t>
            </a:r>
            <a:r>
              <a:rPr lang="ru-RU" b="1" i="1" dirty="0" smtClean="0">
                <a:solidFill>
                  <a:schemeClr val="bg1"/>
                </a:solidFill>
              </a:rPr>
              <a:t>-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продолжительность периода </a:t>
            </a:r>
            <a:r>
              <a:rPr lang="ru-RU" dirty="0" err="1" smtClean="0">
                <a:solidFill>
                  <a:schemeClr val="bg1"/>
                </a:solidFill>
              </a:rPr>
              <a:t>холодового</a:t>
            </a:r>
            <a:r>
              <a:rPr lang="ru-RU" dirty="0" smtClean="0">
                <a:solidFill>
                  <a:schemeClr val="bg1"/>
                </a:solidFill>
              </a:rPr>
              <a:t> воздействия и снижения температуры в тканях увеличивается. Образующиеся в начальном периоде пузыри наполнены кровянистым содержимым, дно их сине-багровое, нечувствительное к раздражениям. Происходит гибель всех элементов кожи с развитием в исходе обморожения грануляций и рубцов. </a:t>
            </a:r>
          </a:p>
          <a:p>
            <a:r>
              <a:rPr lang="ru-RU" b="1" i="1" dirty="0" smtClean="0">
                <a:solidFill>
                  <a:schemeClr val="bg1"/>
                </a:solidFill>
              </a:rPr>
              <a:t>   </a:t>
            </a:r>
            <a:r>
              <a:rPr lang="ru-RU" b="1" i="1" dirty="0" smtClean="0">
                <a:solidFill>
                  <a:srgbClr val="C00000"/>
                </a:solidFill>
              </a:rPr>
              <a:t>4. Обморожение IV степени </a:t>
            </a:r>
            <a:r>
              <a:rPr lang="ru-RU" dirty="0" smtClean="0">
                <a:solidFill>
                  <a:schemeClr val="bg1"/>
                </a:solidFill>
              </a:rPr>
              <a:t>-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возникает при длительном воздействии холода, снижение температуры в тканях при нём наибольшее. Оно нередко сочетается с обморожением III и даже II степени. Омертвевают все слои мягких тканей, нередко поражаются кости и суставы.  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risk.ru/i/post/17/172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7025" y="638690"/>
            <a:ext cx="4205816" cy="3474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143635"/>
            <a:ext cx="8892480" cy="6617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Первая помощь при обморожениях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510" y="818710"/>
            <a:ext cx="436548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solidFill>
                <a:schemeClr val="bg1"/>
              </a:solidFill>
            </a:endParaRPr>
          </a:p>
          <a:p>
            <a:pPr marL="342900" indent="-342900"/>
            <a:r>
              <a:rPr lang="ru-RU" b="1" i="1" dirty="0" smtClean="0">
                <a:solidFill>
                  <a:schemeClr val="bg1"/>
                </a:solidFill>
              </a:rPr>
              <a:t>1. Прекращение охлаждения</a:t>
            </a:r>
          </a:p>
          <a:p>
            <a:pPr marL="808038" indent="-35560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доставить пострадавшего в ближайшее тёплое помещение</a:t>
            </a:r>
          </a:p>
          <a:p>
            <a:pPr marL="808038" indent="-35560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напоить теплым питьем</a:t>
            </a:r>
          </a:p>
          <a:p>
            <a:pPr marL="808038" indent="-355600"/>
            <a:endParaRPr lang="ru-RU" dirty="0" smtClean="0">
              <a:solidFill>
                <a:schemeClr val="bg1"/>
              </a:solidFill>
            </a:endParaRPr>
          </a:p>
          <a:p>
            <a:pPr marL="342900" indent="-342900"/>
            <a:r>
              <a:rPr lang="ru-RU" b="1" i="1" dirty="0" smtClean="0">
                <a:solidFill>
                  <a:schemeClr val="bg1"/>
                </a:solidFill>
              </a:rPr>
              <a:t>2. Согревание конечности </a:t>
            </a:r>
          </a:p>
          <a:p>
            <a:pPr marL="808038" indent="-35560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снять промёрзшую обувь, носки, перчатки</a:t>
            </a:r>
          </a:p>
          <a:p>
            <a:pPr marL="808038" indent="-35560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недопустимо быстрое согревание, массаж или растирание</a:t>
            </a:r>
          </a:p>
          <a:p>
            <a:pPr marL="808038" indent="-35560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недопустимо растирание снегом</a:t>
            </a:r>
          </a:p>
          <a:p>
            <a:pPr marL="342900" indent="-342900">
              <a:buAutoNum type="arabicPeriod" startAt="2"/>
            </a:pPr>
            <a:endParaRPr lang="ru-RU" dirty="0" smtClean="0">
              <a:solidFill>
                <a:schemeClr val="bg1"/>
              </a:solidFill>
            </a:endParaRPr>
          </a:p>
          <a:p>
            <a:pPr marL="342900" indent="-342900"/>
            <a:r>
              <a:rPr lang="ru-RU" b="1" i="1" dirty="0" smtClean="0">
                <a:solidFill>
                  <a:schemeClr val="bg1"/>
                </a:solidFill>
              </a:rPr>
              <a:t>3. Восстановление кровообращения в поражённых холодом тканях</a:t>
            </a:r>
          </a:p>
          <a:p>
            <a:pPr marL="342900" indent="-342900"/>
            <a:endParaRPr lang="ru-RU" dirty="0" smtClean="0">
              <a:solidFill>
                <a:schemeClr val="bg1"/>
              </a:solidFill>
            </a:endParaRPr>
          </a:p>
          <a:p>
            <a:pPr marL="342900" indent="-342900"/>
            <a:r>
              <a:rPr lang="ru-RU" b="1" i="1" dirty="0" smtClean="0">
                <a:solidFill>
                  <a:schemeClr val="bg1"/>
                </a:solidFill>
              </a:rPr>
              <a:t>4. Предупреждение развития инфекции</a:t>
            </a:r>
          </a:p>
          <a:p>
            <a:pPr marL="808038" indent="-355600">
              <a:buFont typeface="Wingdings" pitchFamily="2" charset="2"/>
              <a:buChar char="§"/>
            </a:pPr>
            <a:r>
              <a:rPr lang="ru-RU" dirty="0" smtClean="0">
                <a:solidFill>
                  <a:schemeClr val="bg1"/>
                </a:solidFill>
              </a:rPr>
              <a:t>наложение стерильной повязки</a:t>
            </a:r>
          </a:p>
        </p:txBody>
      </p:sp>
      <p:pic>
        <p:nvPicPr>
          <p:cNvPr id="49158" name="Picture 6" descr="http://mrhow.ru/uploads/posts/2012-02/1330161272_kak-okazat-pervuyu-pomosch-pri-obmorozhenii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7025" y="4127697"/>
            <a:ext cx="4095455" cy="2730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1"/>
                </a:solidFill>
              </a:rPr>
              <a:t>Контрольные вопросы по теме занятия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1. Организация Всероссийской службы медицинских катастроф.</a:t>
            </a:r>
          </a:p>
          <a:p>
            <a:pPr marL="651510" indent="-514350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marL="651510" indent="-51435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2.  Первая медицинская помощь в чрезвычайных ситуациях.</a:t>
            </a:r>
          </a:p>
          <a:p>
            <a:pPr marL="1077913" lvl="2" indent="-269875">
              <a:buClr>
                <a:srgbClr val="002060"/>
              </a:buCl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2.1 Юридические стороны оказания первой медицинской помощи</a:t>
            </a:r>
          </a:p>
          <a:p>
            <a:pPr marL="1077913" lvl="2" indent="-269875">
              <a:buClr>
                <a:srgbClr val="002060"/>
              </a:buCl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2.2 Сердечно-легочная реанимация</a:t>
            </a:r>
          </a:p>
          <a:p>
            <a:pPr marL="1077913" lvl="2" indent="-269875">
              <a:buClr>
                <a:srgbClr val="002060"/>
              </a:buCl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2.3 Различные виды повреждений и первая помощь при их возникновении</a:t>
            </a:r>
          </a:p>
          <a:p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1"/>
                </a:solidFill>
              </a:rPr>
              <a:t>На занятии формируются компетенции: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7100" y="1562100"/>
            <a:ext cx="777875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lv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</a:t>
            </a:r>
          </a:p>
          <a:p>
            <a:pPr marL="36576" lv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40.02.02 ПРАВООХРАНИТЕЛЬНАЯ ДЕЯТЕЛЬНОСТЬ</a:t>
            </a:r>
          </a:p>
          <a:p>
            <a:pPr marL="36576" lv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Адаптироваться к меняющимся условиям профессиональной деятельности.</a:t>
            </a:r>
          </a:p>
          <a:p>
            <a:pPr marL="36576" lv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свою жизнь в соответствии с социально значимыми представлениями о здоровом образе жизни, поддерживать должный уровень физической подготовленности, необходимый для социальной и профессиональной деятельности, способность обучающихся самостоятельно действовать в различных проблемных ситуациях.</a:t>
            </a:r>
          </a:p>
          <a:p>
            <a:pPr marL="36576" lv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</a:t>
            </a:r>
          </a:p>
          <a:p>
            <a:pPr marL="36576" lv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40.02.01 Право и организация социального обеспечения</a:t>
            </a:r>
          </a:p>
          <a:p>
            <a:pPr marL="36576" lv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основы здорового образа жизни, требования охраны труда. Развивать способность обучающихся самостоятельно действовать в различных </a:t>
            </a:r>
            <a:r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проблемных ситуациях.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lv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в коллективе и команде, эффективно общаться  с коллегами, руководством, потребителями. </a:t>
            </a:r>
          </a:p>
          <a:p>
            <a:pPr marL="36576" lv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определять задачи профессионального  и личностного развития, заниматься самообразованием, осознанно планировать повышение квалификации.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/>
                </a:solidFill>
              </a:rPr>
              <a:t>Литература: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1. Левчук И.П., Третьяков Н.В. Медицина катастроф. Курс лекций:  учебное пособие / Левчук И.П., Третьяков Н.В. 2013. – 240 с.: ил.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2. Гончаров С.Ф., </a:t>
            </a:r>
            <a:r>
              <a:rPr lang="ru-RU" sz="2400" dirty="0" err="1" smtClean="0">
                <a:solidFill>
                  <a:schemeClr val="bg1"/>
                </a:solidFill>
              </a:rPr>
              <a:t>Бобий</a:t>
            </a:r>
            <a:r>
              <a:rPr lang="ru-RU" sz="2400" dirty="0" smtClean="0">
                <a:solidFill>
                  <a:schemeClr val="bg1"/>
                </a:solidFill>
              </a:rPr>
              <a:t> Б.В. Всероссийская служба медицины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   катастроф: итоги деятельности и перспективы развития // Медицина катастроф.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3. </a:t>
            </a:r>
            <a:r>
              <a:rPr lang="ru-RU" sz="2400" dirty="0" err="1" smtClean="0">
                <a:solidFill>
                  <a:schemeClr val="bg1"/>
                </a:solidFill>
              </a:rPr>
              <a:t>Белогоров</a:t>
            </a:r>
            <a:r>
              <a:rPr lang="ru-RU" sz="2400" dirty="0" smtClean="0">
                <a:solidFill>
                  <a:schemeClr val="bg1"/>
                </a:solidFill>
              </a:rPr>
              <a:t> С.Б., Герасименко В.С., Марченко Д.В. Чрезвычайные ситуации: учебное пособие для студентов. – Иркутск: ИГМУ, 2014. – 28 с.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4. Марченко Д.В. Медицина чрезвычайных ситуаций. Учебное пособие по оказанию первой помощи. – Иркутск: ЦПС ФГКУ БПСО МЧС России, 2014. –</a:t>
            </a:r>
            <a:r>
              <a:rPr lang="en-US" sz="2400" dirty="0" smtClean="0">
                <a:solidFill>
                  <a:schemeClr val="bg1"/>
                </a:solidFill>
              </a:rPr>
              <a:t> (70). </a:t>
            </a:r>
            <a:r>
              <a:rPr lang="ru-RU" sz="2400" dirty="0" smtClean="0">
                <a:solidFill>
                  <a:schemeClr val="bg1"/>
                </a:solidFill>
              </a:rPr>
              <a:t>-197 стр.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i="1" cap="none" spc="50" dirty="0" smtClean="0">
                <a:ln w="11430"/>
                <a:solidFill>
                  <a:schemeClr val="accent1"/>
                </a:solidFill>
                <a:effectLst>
                  <a:glow rad="101600">
                    <a:schemeClr val="bg2">
                      <a:lumMod val="60000"/>
                      <a:lumOff val="4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лекции</a:t>
            </a:r>
            <a:endParaRPr lang="ru-RU" i="1" cap="none" spc="50" dirty="0">
              <a:ln w="11430"/>
              <a:solidFill>
                <a:schemeClr val="accent1"/>
              </a:solidFill>
              <a:effectLst>
                <a:glow rad="101600">
                  <a:schemeClr val="bg2">
                    <a:lumMod val="60000"/>
                    <a:lumOff val="40000"/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199" y="1600200"/>
            <a:ext cx="8300265" cy="4169060"/>
          </a:xfrm>
        </p:spPr>
        <p:txBody>
          <a:bodyPr>
            <a:normAutofit lnSpcReduction="10000"/>
          </a:bodyPr>
          <a:lstStyle/>
          <a:p>
            <a:pPr marL="651510" indent="-51435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1. Организация Всероссийской службы медицинских катастроф.</a:t>
            </a:r>
          </a:p>
          <a:p>
            <a:pPr marL="651510" indent="-514350">
              <a:buNone/>
            </a:pPr>
            <a:endParaRPr lang="ru-RU" b="1" i="1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2.  Первая медицинская помощь в чрезвычайных ситуациях.</a:t>
            </a:r>
          </a:p>
          <a:p>
            <a:pPr marL="1077913" lvl="2" indent="-269875">
              <a:buClr>
                <a:srgbClr val="002060"/>
              </a:buCl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bg1"/>
                </a:solidFill>
              </a:rPr>
              <a:t>Юридические стороны оказания первой медицинской помощи</a:t>
            </a:r>
          </a:p>
          <a:p>
            <a:pPr marL="1077913" lvl="2" indent="-269875">
              <a:buClr>
                <a:srgbClr val="002060"/>
              </a:buCl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bg1"/>
                </a:solidFill>
              </a:rPr>
              <a:t>Сердечно-легочная реанимация</a:t>
            </a:r>
          </a:p>
          <a:p>
            <a:pPr marL="1077913" lvl="2" indent="-269875">
              <a:buClr>
                <a:srgbClr val="002060"/>
              </a:buCl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bg1"/>
                </a:solidFill>
              </a:rPr>
              <a:t>Различные виды повреждений и первая помощь при их возникновении</a:t>
            </a:r>
          </a:p>
          <a:p>
            <a:pPr marL="808038" indent="-268288">
              <a:buFont typeface="+mj-lt"/>
              <a:buAutoNum type="arabicPeriod"/>
            </a:pPr>
            <a:endParaRPr lang="ru-RU" dirty="0" smtClean="0"/>
          </a:p>
          <a:p>
            <a:pPr marL="65151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450648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1930544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ln w="12700">
                  <a:solidFill>
                    <a:srgbClr val="A50021"/>
                  </a:solidFill>
                </a:ln>
                <a:solidFill>
                  <a:srgbClr val="A50021"/>
                </a:solidFill>
                <a:effectLst/>
              </a:rPr>
              <a:t>Организация </a:t>
            </a:r>
            <a:r>
              <a:rPr lang="ru-RU" i="1" dirty="0" smtClean="0">
                <a:ln w="12700">
                  <a:solidFill>
                    <a:srgbClr val="A50021"/>
                  </a:solidFill>
                </a:ln>
                <a:solidFill>
                  <a:srgbClr val="A50021"/>
                </a:solidFill>
                <a:effectLst/>
              </a:rPr>
              <a:t/>
            </a:r>
            <a:br>
              <a:rPr lang="ru-RU" i="1" dirty="0" smtClean="0">
                <a:ln w="12700">
                  <a:solidFill>
                    <a:srgbClr val="A50021"/>
                  </a:solidFill>
                </a:ln>
                <a:solidFill>
                  <a:srgbClr val="A50021"/>
                </a:solidFill>
                <a:effectLst/>
              </a:rPr>
            </a:br>
            <a:r>
              <a:rPr lang="ru-RU" i="1" dirty="0" smtClean="0">
                <a:ln w="12700">
                  <a:solidFill>
                    <a:srgbClr val="A50021"/>
                  </a:solidFill>
                </a:ln>
                <a:solidFill>
                  <a:srgbClr val="A50021"/>
                </a:solidFill>
                <a:effectLst/>
              </a:rPr>
              <a:t>Всероссийской </a:t>
            </a:r>
            <a:r>
              <a:rPr lang="ru-RU" i="1" dirty="0">
                <a:ln w="12700">
                  <a:solidFill>
                    <a:srgbClr val="A50021"/>
                  </a:solidFill>
                </a:ln>
                <a:solidFill>
                  <a:srgbClr val="A50021"/>
                </a:solidFill>
                <a:effectLst/>
              </a:rPr>
              <a:t>службы </a:t>
            </a:r>
            <a:r>
              <a:rPr lang="ru-RU" i="1" dirty="0" smtClean="0">
                <a:ln w="12700">
                  <a:solidFill>
                    <a:srgbClr val="A50021"/>
                  </a:solidFill>
                </a:ln>
                <a:solidFill>
                  <a:srgbClr val="A50021"/>
                </a:solidFill>
                <a:effectLst/>
              </a:rPr>
              <a:t/>
            </a:r>
            <a:br>
              <a:rPr lang="ru-RU" i="1" dirty="0" smtClean="0">
                <a:ln w="12700">
                  <a:solidFill>
                    <a:srgbClr val="A50021"/>
                  </a:solidFill>
                </a:ln>
                <a:solidFill>
                  <a:srgbClr val="A50021"/>
                </a:solidFill>
                <a:effectLst/>
              </a:rPr>
            </a:br>
            <a:r>
              <a:rPr lang="ru-RU" i="1" dirty="0" smtClean="0">
                <a:ln w="12700">
                  <a:solidFill>
                    <a:srgbClr val="A50021"/>
                  </a:solidFill>
                </a:ln>
                <a:solidFill>
                  <a:srgbClr val="A50021"/>
                </a:solidFill>
                <a:effectLst/>
              </a:rPr>
              <a:t>медицины </a:t>
            </a:r>
            <a:r>
              <a:rPr lang="ru-RU" i="1" dirty="0">
                <a:ln w="12700">
                  <a:solidFill>
                    <a:srgbClr val="A50021"/>
                  </a:solidFill>
                </a:ln>
                <a:solidFill>
                  <a:srgbClr val="A50021"/>
                </a:solidFill>
                <a:effectLst/>
              </a:rPr>
              <a:t>катастроф</a:t>
            </a: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xmlns="" val="388358667"/>
              </p:ext>
            </p:extLst>
          </p:nvPr>
        </p:nvGraphicFramePr>
        <p:xfrm>
          <a:off x="0" y="2348880"/>
          <a:ext cx="9144000" cy="4486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2438722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943835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Всероссийский центр медицины катастроф «Защита» Минздрава России (ВЦМК «Защита») с входящими в него штатными формированиями и учреждениями.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Департамент по санитарно-эпидемиологическому надзору Минздрава России.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Федеральный центр государственного санитарно-эпидемиологического надзора со специализированными формированиями и учреждениями Госсанэпидслужбы и Федеральное управление «</a:t>
            </a:r>
            <a:r>
              <a:rPr lang="ru-RU" dirty="0" err="1" smtClean="0">
                <a:solidFill>
                  <a:schemeClr val="bg1"/>
                </a:solidFill>
              </a:rPr>
              <a:t>Медбиоэкстрем</a:t>
            </a:r>
            <a:r>
              <a:rPr lang="ru-RU" dirty="0" smtClean="0">
                <a:solidFill>
                  <a:schemeClr val="bg1"/>
                </a:solidFill>
              </a:rPr>
              <a:t>».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Всеармейский центр медицины катастроф и медицинские формирования и учреждения центрального подчинения Минобороны России.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Учреждения и формирования центрального подчинения МВД России, МГТС России, других министерств и ведомств, предназначенные для участия в ликвидации медико-санитарных последствий.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В интересах ВСМК используются нештатные формирования, клинические базы Минздрава России, других министерств и ведомств, а также научные базы, предназначенные для ликвидации медико-санитарных последствий ЧС, оказания экстренной и консультативной, скорой и неотложной медицинской помощи населению.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510" y="188640"/>
            <a:ext cx="8550949" cy="180049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Федеральный уровень </a:t>
            </a:r>
            <a:b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Всероссийской службы </a:t>
            </a:r>
            <a:b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медицины катастроф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6525" y="2258870"/>
            <a:ext cx="8640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Филиалы ВЦМК «Защита» (РЦМК) с входящими в них штатными формированиями и учреждениями в федеральных округах (Северо-Западный, Центральный, Южный, Приволжский, Уральский, Сибирский, Дальневосточный).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Межрегиональные центры по чрезвычайным ситуациям госсанэпидслужбы в Москве и Новосибирске и центры Госсанэпиднадзора регионального уровня с входящими в них формированиями.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Формирования на региональном уровне Минобороны, МВД и МПС России, других министерств и ведомств, предназначенные для участия в ликвидации медико-санитарных последствий ЧС, а также клинические и научные базами.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510" y="188640"/>
            <a:ext cx="8550949" cy="180049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err="1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Регианальный</a:t>
            </a: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 уровень </a:t>
            </a:r>
            <a:b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Всероссийской службы </a:t>
            </a:r>
            <a:b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медицины катастроф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http://img.rufox.ru/files/big2/549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1830" y="4856696"/>
            <a:ext cx="2996825" cy="2001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 descr="http://www.nedug.ru/common/data/pub/images/articles/76649/norm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7165" y="4824155"/>
            <a:ext cx="2924324" cy="1935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www.3dnews.ru/_imgdata/img/2010/06/01/592997/pic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510" y="4830522"/>
            <a:ext cx="2699838" cy="2027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988840"/>
            <a:ext cx="86409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Территориальные центры медицины катастроф с входящими в них штатными формированиями.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Центры Госсанэпиднадзора территориального уровня с входящими в них формированиями.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Нештатные формирования ВСМК.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Формирования Минобороны, МВД и МПС России, других ведомств, рас положенные на данной территории и предназначенные для участия в ликвидации медико-санитарных последствий ЧС.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Клинические базы, предназначенные для ликвидации медико-санитарных последствий ЧС и оказания экстренной и консультативной медицинской помощи населению.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510" y="188640"/>
            <a:ext cx="8550949" cy="180049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Территориальный уровень </a:t>
            </a:r>
            <a:b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Всероссийской службы </a:t>
            </a:r>
            <a:b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медицины катастроф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5602" name="Picture 2" descr="http://orenmedkat.narod.ru/index.files/Image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7165" y="4685048"/>
            <a:ext cx="2906816" cy="2061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ttp://www.gorodskievesti.ru/wp-content/gallery/medicina-katastrof/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540" y="5004175"/>
            <a:ext cx="2610290" cy="1741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6" descr="http://www.dagpravda.ru/images/materials/full_M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1830" y="4689140"/>
            <a:ext cx="3015335" cy="2020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6525" y="2258870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Центры медицины катастроф (там, где они создаются).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Станции (подстанции) скорой медицинской помощи (с входящими в них и формируемыми в других ЛПУ формированиями), выполняющие функции органов управления службы медицины катастроф.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Центры Госсанэпиднадзора в городах и районах, формирующие санитарно-эпидемиологические бригады и группы эпидемиологической разведки.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Формирования постоянной готовности военно-медицинских учреждений.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Формирования органов МВД, МГТС России.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Учреждения Федерального управления медико-биологических и экстремальных проблем при Минздраве России.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Другие федеральные органы исполнительной власти, участвующие в соответствии с возложенными на них обязанностями в ликвидации ЧС.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Лечебно-профилактические учреждения, предназначенные для медико-санитарного обеспечения в ЧС.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510" y="188640"/>
            <a:ext cx="8550949" cy="180049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Местный уровень </a:t>
            </a:r>
            <a:b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Всероссийской службы </a:t>
            </a:r>
            <a:b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700" b="1" i="1" dirty="0" smtClean="0">
                <a:ln w="11430"/>
                <a:solidFill>
                  <a:srgbClr val="99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медицины катастроф</a:t>
            </a:r>
            <a:endParaRPr lang="ru-RU" sz="3700" b="1" i="1" dirty="0">
              <a:ln w="11430"/>
              <a:solidFill>
                <a:srgbClr val="99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4806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1122</TotalTime>
  <Words>2411</Words>
  <Application>Microsoft Office PowerPoint</Application>
  <PresentationFormat>Экран (4:3)</PresentationFormat>
  <Paragraphs>226</Paragraphs>
  <Slides>30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  <vt:variant>
        <vt:lpstr>Произвольные показы</vt:lpstr>
      </vt:variant>
      <vt:variant>
        <vt:i4>1</vt:i4>
      </vt:variant>
    </vt:vector>
  </HeadingPairs>
  <TitlesOfParts>
    <vt:vector size="32" baseType="lpstr">
      <vt:lpstr>Апекс</vt:lpstr>
      <vt:lpstr>Основы организации, приемы и способы оказания первой медицинской помощи при чрезвычайных ситуациях</vt:lpstr>
      <vt:lpstr>Кружок дополнительного образования «Юные спасатели»</vt:lpstr>
      <vt:lpstr>На занятии формируются компетенции:</vt:lpstr>
      <vt:lpstr>План лекции</vt:lpstr>
      <vt:lpstr>Организация  Всероссийской службы  медицины катастроф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Контрольные вопросы по теме занятия</vt:lpstr>
      <vt:lpstr>Литература:</vt:lpstr>
      <vt:lpstr>Произвольный показ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user</cp:lastModifiedBy>
  <cp:revision>119</cp:revision>
  <dcterms:created xsi:type="dcterms:W3CDTF">2012-04-10T14:41:07Z</dcterms:created>
  <dcterms:modified xsi:type="dcterms:W3CDTF">2020-11-12T07:59:01Z</dcterms:modified>
</cp:coreProperties>
</file>