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4"/>
  </p:notesMasterIdLst>
  <p:sldIdLst>
    <p:sldId id="256" r:id="rId2"/>
    <p:sldId id="257" r:id="rId3"/>
    <p:sldId id="277" r:id="rId4"/>
    <p:sldId id="27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9" r:id="rId17"/>
    <p:sldId id="280" r:id="rId18"/>
    <p:sldId id="282" r:id="rId19"/>
    <p:sldId id="272" r:id="rId20"/>
    <p:sldId id="273" r:id="rId21"/>
    <p:sldId id="281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E3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5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56A43-2A04-45B2-8CF3-7C2D5F4E4300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1026E-441C-4043-8B8F-BBD1D0DA91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1026E-441C-4043-8B8F-BBD1D0DA911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695AE68-442E-4AA3-A584-00FB914F4B1A}" type="datetimeFigureOut">
              <a:rPr lang="ru-RU" smtClean="0"/>
              <a:pPr/>
              <a:t>12.11.2020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45E0185-EDC6-42CC-86F8-CD3011533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http://mirtesen.ru/market/dom-i-dacha/stroitelstvo-i-remont/instrumenty/ruchnoj-instrument/slesarnyj-instrument/nozhnicy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1%80%D0%BE%D0%BB%D0%BE%D0%BD" TargetMode="External"/><Relationship Id="rId2" Type="http://schemas.openxmlformats.org/officeDocument/2006/relationships/hyperlink" Target="https://ru.wikipedia.org/wiki/%D0%9F%D1%83%D1%8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1%81%D0%BA%D1%83%D1%81%D1%81%D1%82%D0%B2%D0%BE" TargetMode="External"/><Relationship Id="rId2" Type="http://schemas.openxmlformats.org/officeDocument/2006/relationships/hyperlink" Target="https://ru.wikipedia.org/wiki/%D0%94%D1%80%D0%B5%D0%B2%D0%BD%D0%B8%D0%B9_%D0%95%D0%B3%D0%B8%D0%BF%D0%B5%D1%8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F%D1%80%D0%BE%D0%BC%D1%8B%D1%88%D0%BB%D0%B5%D0%BD%D0%BD%D0%B0%D1%8F_%D1%80%D0%B5%D0%B2%D0%BE%D0%BB%D1%8E%D1%86%D0%B8%D1%8F" TargetMode="External"/><Relationship Id="rId5" Type="http://schemas.openxmlformats.org/officeDocument/2006/relationships/hyperlink" Target="https://ru.wikipedia.org/wiki/%D0%A1%D1%80%D0%B5%D0%B4%D0%BD%D0%B5%D0%B2%D0%B5%D0%BA%D0%BE%D0%B2%D0%B0%D1%8F_%D0%95%D0%B2%D1%80%D0%BE%D0%BF%D0%B0" TargetMode="External"/><Relationship Id="rId4" Type="http://schemas.openxmlformats.org/officeDocument/2006/relationships/hyperlink" Target="https://ru.wikipedia.org/wiki/%D0%9A%D0%B8%D1%82%D0%B0%D0%B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ru.wikipedia.org/wiki/%D0%A4%D0%B0%D1%80%D1%84%D0%BE%D1%80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5%D1%80%D0%BE_(%D0%BF%D1%82%D0%B8%D1%86%D0%B0)" TargetMode="External"/><Relationship Id="rId2" Type="http://schemas.openxmlformats.org/officeDocument/2006/relationships/hyperlink" Target="https://ru.wikipedia.org/wiki/%D0%A2%D0%BA%D0%B0%D0%BD%D1%8C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s://ru.wikipedia.org/wiki/%D0%9D%D0%B8%D1%82%D0%BA%D0%B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1683568"/>
            <a:ext cx="5544616" cy="41764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66E321"/>
                </a:solidFill>
                <a:latin typeface="Arial Black" pitchFamily="34" charset="0"/>
              </a:rPr>
              <a:t>Диванные  подушки</a:t>
            </a:r>
            <a:endParaRPr lang="ru-RU" dirty="0">
              <a:solidFill>
                <a:srgbClr val="66E321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88640"/>
            <a:ext cx="8028384" cy="734481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МКОУ «</a:t>
            </a:r>
            <a:r>
              <a:rPr lang="ru-RU" sz="2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Красносибирская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СШ»</a:t>
            </a:r>
            <a:b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2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endParaRPr lang="ru-RU" sz="28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Проект по технологии</a:t>
            </a:r>
            <a:b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Тема: Диванные подушки</a:t>
            </a:r>
            <a:b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Выполнила: ученица 6 класса </a:t>
            </a:r>
            <a:b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Елкова Елизавета</a:t>
            </a:r>
            <a:b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Руководитель: учитель технологии </a:t>
            </a:r>
            <a:r>
              <a:rPr lang="ru-RU" sz="2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Белицкая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Н.С.</a:t>
            </a:r>
          </a:p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с. Красная Сибирь 2017 г.</a:t>
            </a:r>
          </a:p>
          <a:p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      Выполнила: ученица 6 класса Елкова Елизавета</a:t>
            </a:r>
            <a:endParaRPr lang="ru-RU" sz="28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0482" name="Picture 2" descr="http://yoursmileys.ru/tsmile/kidgames/t844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24544" y="4941168"/>
            <a:ext cx="3391160" cy="1731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 descr="http://liubavyshka.ru/_ph/77/2/69446259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708920"/>
            <a:ext cx="244827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podush-ki.ru/wp-content/uploads/2013/05/podushki-dekorativnye-svoimi-rukam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260648"/>
            <a:ext cx="7344816" cy="6356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   4. Как </a:t>
            </a: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правильно выбрать ткань?</a:t>
            </a:r>
          </a:p>
          <a:p>
            <a:endParaRPr lang="ru-RU" sz="2400" dirty="0" smtClean="0"/>
          </a:p>
          <a:p>
            <a:r>
              <a:rPr lang="ru-RU" sz="2400" dirty="0" smtClean="0"/>
              <a:t>Перед </a:t>
            </a:r>
            <a:r>
              <a:rPr lang="ru-RU" sz="2400" dirty="0"/>
              <a:t>тем как сшить подушку на диван своими руками, необходимо побеспокоиться об основе рукоделия, именно о ткани. Она может быть как самой простой и дешевой, так и представлять собой дорогие образцы текстиля. Новичкам следует начинать с более простых вариантов, чтобы случайно не испортить дорогостоящий материал.</a:t>
            </a:r>
          </a:p>
          <a:p>
            <a:r>
              <a:rPr lang="ru-RU" sz="2400" dirty="0"/>
              <a:t>Ткань должна быть качественной и плотной, чтобы не терять свою форму и внешний вид в процессе обработки. Лучше всего подойдет ситец, лен или фетр. Если речь идет об изделиях для самых маленьких – постарайтесь выбрать материалы, которые не вызывают аллергических реакций.</a:t>
            </a:r>
          </a:p>
          <a:p>
            <a:r>
              <a:rPr lang="ru-RU" sz="2400" dirty="0"/>
              <a:t> </a:t>
            </a:r>
          </a:p>
        </p:txBody>
      </p:sp>
      <p:pic>
        <p:nvPicPr>
          <p:cNvPr id="24578" name="Picture 2" descr="http://opusmebel.ru/images/cms/data/ygol/56490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24744" y="4941168"/>
            <a:ext cx="13428984" cy="5429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6858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Для экономии можно использовать старые куски и лоскуты, которые залежались дома или же использовать вместо основы старые домашние вещи – свитера, джинсы или объемные пуловеры. Вязаные подушки также можно сделать со старых шерстяных изделий, которые уже не используются. Главное при использовании старых материалов – новый и оригинальный декор, который скроет определенные недостатки.</a:t>
            </a:r>
          </a:p>
        </p:txBody>
      </p:sp>
      <p:pic>
        <p:nvPicPr>
          <p:cNvPr id="23554" name="Picture 2" descr="http://24.ngsdo.ru/preview/do/0df9efaafbbce73ce0efd05985358941_1468406542_450_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76672" y="4221088"/>
            <a:ext cx="11593288" cy="870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044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</a:t>
            </a:r>
            <a:r>
              <a:rPr lang="ru-RU" sz="2400" b="1" dirty="0" smtClean="0">
                <a:solidFill>
                  <a:srgbClr val="FFFF00"/>
                </a:solidFill>
              </a:rPr>
              <a:t>5. Чем </a:t>
            </a:r>
            <a:r>
              <a:rPr lang="ru-RU" sz="2400" b="1" dirty="0">
                <a:solidFill>
                  <a:srgbClr val="FFFF00"/>
                </a:solidFill>
              </a:rPr>
              <a:t>набить изделие?</a:t>
            </a:r>
          </a:p>
          <a:p>
            <a:r>
              <a:rPr lang="ru-RU" sz="2400" dirty="0"/>
              <a:t>Подушки для дивана своими руками должны иметь идеальные наполнители. Они смогут дольше сберечь форму и размеры изделия, а также будут приятны в использовании такой декоративной подушечки. Стоит сразу исключить вату или старые изношенные тканевые вещи. Они способны сбиваться в углы, создавая твердые комки, которые совершенно не подходят для отдыха или сна с этим </a:t>
            </a:r>
            <a:r>
              <a:rPr lang="ru-RU" sz="2400" dirty="0" err="1" smtClean="0"/>
              <a:t>изделием.Идеальным</a:t>
            </a:r>
            <a:r>
              <a:rPr lang="ru-RU" sz="2400" dirty="0" smtClean="0"/>
              <a:t> </a:t>
            </a:r>
            <a:r>
              <a:rPr lang="ru-RU" sz="2400" dirty="0"/>
              <a:t>наполнителем могут стать синтетические основы: пух, поролон, </a:t>
            </a:r>
            <a:r>
              <a:rPr lang="ru-RU" sz="2400" dirty="0" err="1"/>
              <a:t>синтепон</a:t>
            </a:r>
            <a:r>
              <a:rPr lang="ru-RU" sz="2400" dirty="0"/>
              <a:t> или </a:t>
            </a:r>
            <a:r>
              <a:rPr lang="ru-RU" sz="2400" dirty="0" err="1"/>
              <a:t>файбертек</a:t>
            </a:r>
            <a:r>
              <a:rPr lang="ru-RU" sz="2400" dirty="0"/>
              <a:t>. Они отлично служат долгие годы, даже если их поддавать стирке в автоматической стиральной машинке. Кроме того, они не обладают аллергическими свойствами и совершенно не вредят человеческому здоровью.</a:t>
            </a:r>
          </a:p>
          <a:p>
            <a:r>
              <a:rPr lang="ru-RU" sz="2400" dirty="0"/>
              <a:t> </a:t>
            </a:r>
          </a:p>
        </p:txBody>
      </p:sp>
      <p:pic>
        <p:nvPicPr>
          <p:cNvPr id="44034" name="Picture 2" descr="http://www.damaskshop.ru/images/pic/material/sintep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5373216"/>
            <a:ext cx="9793088" cy="6519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3884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 6. Чем </a:t>
            </a:r>
            <a:r>
              <a:rPr lang="ru-RU" sz="2400" b="1" dirty="0">
                <a:solidFill>
                  <a:srgbClr val="FFFF00"/>
                </a:solidFill>
              </a:rPr>
              <a:t>декорировать?</a:t>
            </a:r>
          </a:p>
          <a:p>
            <a:r>
              <a:rPr lang="ru-RU" sz="2400" dirty="0"/>
              <a:t>Декорировать готовое сшитое изделие можно необычайно искусно и оригинально. Все зависит от вашей фантазии и наличия дополнительных аксессуаров. Сшить подушку на диван своими руками можно и без лишнего декора, используя лишь дополнительную ткань других цветов, или создавая целые объемные фигуры, плетения или цветы в тон к готовой подушке.</a:t>
            </a:r>
          </a:p>
        </p:txBody>
      </p:sp>
      <p:pic>
        <p:nvPicPr>
          <p:cNvPr id="43010" name="Picture 2" descr="http://neuroscience.spb.ru/img/ba17ac279c7312d07144b912d0caf4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752420">
            <a:off x="5350519" y="3362193"/>
            <a:ext cx="3015208" cy="2859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3012" name="Picture 4" descr="http://ic.pics.livejournal.com/janesalnikova/65524868/4946/4946_9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284984"/>
            <a:ext cx="4464496" cy="3035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Чаще всего дополнительно готовую подушечку стараются украсить «мягкими» материалами – тесьмой, кружевами, кисточками, шнурками или лентами. В редких случаях туда добавляют «жесткие» аксессуары – пуговицы, мелкие декорирующие игрушки, бисер, стеклярус, бусины или молнии. Однако стоит помнить, что они могут быть неудобными и даже опасными, если использовать подушку для прямого ее назначения.</a:t>
            </a:r>
          </a:p>
          <a:p>
            <a:r>
              <a:rPr lang="ru-RU" sz="2400" dirty="0"/>
              <a:t> </a:t>
            </a:r>
          </a:p>
        </p:txBody>
      </p:sp>
      <p:sp>
        <p:nvSpPr>
          <p:cNvPr id="41986" name="AutoShape 2" descr="https://im0-tub-ru.yandex.net/i?id=b2c36601e3a2ce0e5d111d21c8bec36e&amp;n=33&amp;h=215&amp;w=2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88" name="AutoShape 4" descr="https://im0-tub-ru.yandex.net/i?id=b2c36601e3a2ce0e5d111d21c8bec36e&amp;n=33&amp;h=215&amp;w=21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90" name="Picture 6" descr="http://img1.etsystatic.com/073/0/5900767/isla_fullxfull.16060105_8pyd359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3717032"/>
            <a:ext cx="273630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92" name="Picture 8" descr="http://i00.i.aliimg.com/wsphoto/v0/1531952434/Free-shipping-2014-new-ZAKKA-cotton-crochet-lace-pillow-cover-cushion-cushion-pillow-cover-towel-wit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61627">
            <a:off x="5738253" y="3731035"/>
            <a:ext cx="2352198" cy="2355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53536"/>
            <a:ext cx="8219256" cy="65518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7. Первоначальные изделия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Мне понравилась эта идея , которую я увидела в Интернете.</a:t>
            </a:r>
            <a:endParaRPr lang="ru-RU" dirty="0"/>
          </a:p>
        </p:txBody>
      </p:sp>
      <p:pic>
        <p:nvPicPr>
          <p:cNvPr id="8" name="Picture 2" descr="D:\Документы\Изображения\2015-01-18\комп рисунки\куклы\i.jpgорпа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5786759" cy="3851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FF00"/>
                </a:solidFill>
              </a:rPr>
              <a:t>8. Требования к изделию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Доступная технология изготовления</a:t>
            </a:r>
          </a:p>
          <a:p>
            <a:r>
              <a:rPr lang="ru-RU" dirty="0" smtClean="0"/>
              <a:t>2. Небольшой расход материалов</a:t>
            </a:r>
          </a:p>
          <a:p>
            <a:r>
              <a:rPr lang="ru-RU" dirty="0" smtClean="0"/>
              <a:t>3. Невысокая стоимость материалов</a:t>
            </a:r>
          </a:p>
          <a:p>
            <a:r>
              <a:rPr lang="ru-RU" dirty="0" smtClean="0"/>
              <a:t>4. Соответствует цветовой гамме гостиной </a:t>
            </a:r>
          </a:p>
          <a:p>
            <a:r>
              <a:rPr lang="ru-RU" dirty="0" smtClean="0"/>
              <a:t>5. Будет полезно для всех членов семьи</a:t>
            </a:r>
          </a:p>
          <a:p>
            <a:r>
              <a:rPr lang="ru-RU" dirty="0" smtClean="0"/>
              <a:t>6. Быстрое изготовлении</a:t>
            </a:r>
          </a:p>
          <a:p>
            <a:r>
              <a:rPr lang="ru-RU" dirty="0" smtClean="0"/>
              <a:t>7. Простая конструкция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9443392" cy="101522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FF00"/>
                </a:solidFill>
              </a:rPr>
              <a:t>9. Выбор материалов и инструментов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19256" cy="4903757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Я выбрала квадратную форму подушки. Размер моей подушки  50х45. Я выбрала ткань ситец , так как эта ткань прочная и хорошо держит форму. Моя мама шила </a:t>
            </a:r>
            <a:r>
              <a:rPr lang="ru-RU" sz="2800" dirty="0" err="1" smtClean="0"/>
              <a:t>зановески</a:t>
            </a:r>
            <a:r>
              <a:rPr lang="ru-RU" sz="2800" dirty="0" smtClean="0"/>
              <a:t>  и остался небольшой лоскут материала. Мне пришла идея сшить подушку из той же ткани , что и </a:t>
            </a:r>
            <a:r>
              <a:rPr lang="ru-RU" sz="2800" dirty="0" err="1" smtClean="0"/>
              <a:t>зановески</a:t>
            </a:r>
            <a:r>
              <a:rPr lang="ru-RU" sz="2800" dirty="0" smtClean="0"/>
              <a:t>. В наполнитель я выбрала </a:t>
            </a:r>
            <a:r>
              <a:rPr lang="ru-RU" sz="2800" dirty="0" err="1" smtClean="0"/>
              <a:t>холлофайбер</a:t>
            </a:r>
            <a:r>
              <a:rPr lang="ru-RU" sz="2800" dirty="0" smtClean="0"/>
              <a:t> , так как он имеет плотную текстуру .Расцветка ткани- многоцветная.</a:t>
            </a:r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rgbClr val="FFFF00"/>
                </a:solidFill>
              </a:rPr>
              <a:t>ВЫВОД: </a:t>
            </a:r>
            <a:r>
              <a:rPr lang="ru-RU" sz="2800" dirty="0" smtClean="0"/>
              <a:t>на изготовление диванной подушки я не потрачу денег.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838842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Заниматься рукоделием такого рода можно не только при наличии швейной машинки, но и без нее. Просто это займет немного больше времени, однако готовый результат и качество при этом не пострадает. Кроме набора иголок для ручной или автоматической работы вам понадобится также:</a:t>
            </a:r>
          </a:p>
          <a:p>
            <a:endParaRPr lang="ru-RU" sz="2400" dirty="0" smtClean="0"/>
          </a:p>
          <a:p>
            <a:r>
              <a:rPr lang="ru-RU" sz="2400" dirty="0" smtClean="0"/>
              <a:t>острые</a:t>
            </a:r>
            <a:r>
              <a:rPr lang="ru-RU" sz="2400" dirty="0"/>
              <a:t> </a:t>
            </a:r>
            <a:r>
              <a:rPr lang="ru-RU" sz="2400" u="sng" dirty="0">
                <a:hlinkClick r:id="rId2"/>
              </a:rPr>
              <a:t>ножницы</a:t>
            </a:r>
            <a:r>
              <a:rPr lang="ru-RU" sz="2400" dirty="0"/>
              <a:t> большого размера;</a:t>
            </a:r>
          </a:p>
          <a:p>
            <a:r>
              <a:rPr lang="ru-RU" sz="2400" dirty="0"/>
              <a:t>картон и бумага для выкройки;</a:t>
            </a:r>
          </a:p>
          <a:p>
            <a:r>
              <a:rPr lang="ru-RU" sz="2400" dirty="0"/>
              <a:t>мыло, швейные мелки или карандаши для раскроя и пометок на ткани;</a:t>
            </a:r>
          </a:p>
          <a:p>
            <a:r>
              <a:rPr lang="ru-RU" sz="2400" dirty="0" smtClean="0"/>
              <a:t>метровая </a:t>
            </a:r>
            <a:r>
              <a:rPr lang="ru-RU" sz="2400" dirty="0"/>
              <a:t>лента или большая линейка;</a:t>
            </a:r>
          </a:p>
          <a:p>
            <a:r>
              <a:rPr lang="ru-RU" sz="2400" dirty="0"/>
              <a:t>булавки.</a:t>
            </a:r>
          </a:p>
          <a:p>
            <a:r>
              <a:rPr lang="ru-RU" sz="2400" dirty="0"/>
              <a:t> </a:t>
            </a:r>
          </a:p>
        </p:txBody>
      </p:sp>
      <p:pic>
        <p:nvPicPr>
          <p:cNvPr id="5122" name="Picture 2" descr="http://www.gifki.org/data/media/54/ofis-animatsionnaya-kartinka-01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564904"/>
            <a:ext cx="1728192" cy="1061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Поду́шка</a:t>
            </a:r>
            <a:r>
              <a:rPr lang="ru-RU" sz="2400" dirty="0"/>
              <a:t> — постельная принадлежность в виде зашитого со всех сторон мешка, набитого </a:t>
            </a:r>
            <a:r>
              <a:rPr lang="ru-RU" sz="2400" dirty="0">
                <a:hlinkClick r:id="rId2" tooltip="Пух"/>
              </a:rPr>
              <a:t>пухом</a:t>
            </a:r>
            <a:r>
              <a:rPr lang="ru-RU" sz="2400" dirty="0"/>
              <a:t>, пером, </a:t>
            </a:r>
            <a:r>
              <a:rPr lang="ru-RU" sz="2400" dirty="0">
                <a:hlinkClick r:id="rId3" tooltip="Поролон"/>
              </a:rPr>
              <a:t>поролоном</a:t>
            </a:r>
            <a:r>
              <a:rPr lang="ru-RU" sz="2400" dirty="0"/>
              <a:t> или другим мягким материалом. Служит для опоры головы лежащего человека, для удобства сидения на диване или для декоративных целей. Так же бывают ортопедические подушки для повышенной комфортности и правильного расположения шеи и головы.</a:t>
            </a:r>
          </a:p>
        </p:txBody>
      </p:sp>
      <p:sp>
        <p:nvSpPr>
          <p:cNvPr id="9218" name="AutoShape 2" descr="https://im0-tub-ru.yandex.net/i?id=d9654ea725344a5a31724cb99dcb509f&amp;n=33&amp;h=215&amp;w=3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im0-tub-ru.yandex.net/i?id=d9654ea725344a5a31724cb99dcb509f&amp;n=33&amp;h=215&amp;w=32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://lady-portal.com/uploads/posts/2016-01/kak_vybrat_podushku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227838"/>
            <a:ext cx="5328592" cy="3534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Подушки для дивана своими рук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92696"/>
            <a:ext cx="8140874" cy="5486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FF00"/>
                </a:solidFill>
              </a:rPr>
              <a:t>10. Моя диванная подушка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777\Desktop\IMG_20170516_1826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916832"/>
            <a:ext cx="6034616" cy="4525962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636912"/>
            <a:ext cx="65758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  <a:latin typeface="Arial Black" pitchFamily="34" charset="0"/>
              </a:rPr>
              <a:t>Творите с радостью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5194920" cy="108723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FF00"/>
                </a:solidFill>
              </a:rPr>
              <a:t>1. Цели и задачи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Цель- разработать и изготовить аксессуар  для гостиной.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FF00"/>
                </a:solidFill>
              </a:rPr>
              <a:t>Задачи:</a:t>
            </a:r>
          </a:p>
          <a:p>
            <a:pPr marL="514350" indent="-514350"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FF00"/>
                </a:solidFill>
              </a:rPr>
              <a:t>1</a:t>
            </a:r>
            <a:r>
              <a:rPr lang="ru-RU" dirty="0" smtClean="0"/>
              <a:t>.Изготовить аксессуар не только нужным и полезным , но и красивым.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FF00"/>
                </a:solidFill>
              </a:rPr>
              <a:t> 2</a:t>
            </a:r>
            <a:r>
              <a:rPr lang="ru-RU" dirty="0" smtClean="0"/>
              <a:t>. Изделие своими руками , которое украсит дом, сделают его уютнее.</a:t>
            </a:r>
          </a:p>
          <a:p>
            <a:pPr marL="514350" indent="-514350"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8291264" cy="5767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      Содержание:</a:t>
            </a:r>
          </a:p>
          <a:p>
            <a:pPr>
              <a:buNone/>
            </a:pPr>
            <a:endParaRPr lang="ru-RU" sz="3200" dirty="0" smtClean="0">
              <a:solidFill>
                <a:srgbClr val="FFFF00"/>
              </a:solidFill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История подушек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Технологии и материалы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 Размеры и форма подушки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 Как правильно выбрать ткань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 Чем набить изделие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 Чем декорировать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 Первоначальные изделия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 Требование к изделию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 Выбор материалов и инструментов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solidFill>
                  <a:srgbClr val="FFFF00"/>
                </a:solidFill>
              </a:rPr>
              <a:t> Моя диванная подушка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256" y="332656"/>
            <a:ext cx="89827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     1. История подушек</a:t>
            </a:r>
            <a:endParaRPr lang="ru-RU" sz="2400" dirty="0">
              <a:solidFill>
                <a:srgbClr val="FFFF00"/>
              </a:solidFill>
              <a:latin typeface="Arial Black" pitchFamily="34" charset="0"/>
            </a:endParaRPr>
          </a:p>
          <a:p>
            <a:r>
              <a:rPr lang="ru-RU" sz="2400" dirty="0" smtClean="0"/>
              <a:t>Изначально </a:t>
            </a:r>
            <a:r>
              <a:rPr lang="ru-RU" sz="2400" dirty="0"/>
              <a:t>подушками в основном пользовались состоятельные люди, подушки найдены в </a:t>
            </a:r>
            <a:r>
              <a:rPr lang="ru-RU" sz="2400" u="sng" dirty="0">
                <a:hlinkClick r:id="rId2" tooltip="Древний Египет"/>
              </a:rPr>
              <a:t>древнеегипетских</a:t>
            </a:r>
            <a:r>
              <a:rPr lang="ru-RU" sz="2400" dirty="0"/>
              <a:t> захоронениях. Количество подушек символизировало статус владельца, тем больше подушек было у одного владельца тем большим был его достаток. Древнеегипетские подушки были деревянные или каменные с подголовниками. Эти подушки использовались в основном для размещения под головой умершего. Голова человека в Египте считалась священной сущностью </a:t>
            </a:r>
            <a:r>
              <a:rPr lang="ru-RU" sz="2400" dirty="0" smtClean="0"/>
              <a:t>жизни</a:t>
            </a:r>
            <a:r>
              <a:rPr lang="ru-RU" sz="2400" dirty="0"/>
              <a:t> . Усложнение изготовления красителей и техники шитья привело к превращению подушки в предмет </a:t>
            </a:r>
            <a:r>
              <a:rPr lang="ru-RU" sz="2400" dirty="0">
                <a:hlinkClick r:id="rId3" tooltip="Искусство"/>
              </a:rPr>
              <a:t>искусства</a:t>
            </a:r>
            <a:r>
              <a:rPr lang="ru-RU" sz="2400" dirty="0"/>
              <a:t>, богато украшенные подушки стали дорогостоящим товаром вначале в </a:t>
            </a:r>
            <a:r>
              <a:rPr lang="ru-RU" sz="2400" dirty="0">
                <a:hlinkClick r:id="rId4" tooltip="Китай"/>
              </a:rPr>
              <a:t>Китае</a:t>
            </a:r>
            <a:r>
              <a:rPr lang="ru-RU" sz="2400" dirty="0"/>
              <a:t>, а позднее и в </a:t>
            </a:r>
            <a:r>
              <a:rPr lang="ru-RU" sz="2400" dirty="0">
                <a:hlinkClick r:id="rId5" tooltip="Средневековая Европа"/>
              </a:rPr>
              <a:t>Средневековой Европе</a:t>
            </a:r>
            <a:r>
              <a:rPr lang="ru-RU" sz="2400" dirty="0"/>
              <a:t>. Во время </a:t>
            </a:r>
            <a:r>
              <a:rPr lang="ru-RU" sz="2400" dirty="0">
                <a:hlinkClick r:id="rId6" tooltip="Промышленная революция"/>
              </a:rPr>
              <a:t>Промышленной революции</a:t>
            </a:r>
            <a:r>
              <a:rPr lang="ru-RU" sz="2400" dirty="0"/>
              <a:t> изготовление декоративных тканей и подушек стало массовым производством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44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Традиционные китайские подушки вместо набитых мягким наполнителем чехлов часто представляют собой твёрдые подставки прямоугольной формы, изготовленные из камня, дерева, металла или </a:t>
            </a:r>
            <a:r>
              <a:rPr lang="ru-RU" sz="2400" dirty="0" smtClean="0">
                <a:hlinkClick r:id="rId2" tooltip="Фарфор"/>
              </a:rPr>
              <a:t>фарфора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Для современных мебельных подушек в качестве наполнителя используется поролон. Внешний чехол делается съемным. Подушки для туристов делают в виде мягкой подковы.</a:t>
            </a:r>
            <a:endParaRPr lang="ru-RU" sz="2400" dirty="0"/>
          </a:p>
        </p:txBody>
      </p:sp>
      <p:sp>
        <p:nvSpPr>
          <p:cNvPr id="4098" name="AutoShape 2" descr="https://upload.wikimedia.org/wikipedia/commons/thumb/d/d7/Egyptian_wooden_pillow_with_inscription_on_base_Wellcome_L0006750.jpg/220px-Egyptian_wooden_pillow_with_inscription_on_base_Wellcome_L00067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upload.wikimedia.org/wikipedia/commons/thumb/d/d7/Egyptian_wooden_pillow_with_inscription_on_base_Wellcome_L0006750.jpg/220px-Egyptian_wooden_pillow_with_inscription_on_base_Wellcome_L00067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upload.wikimedia.org/wikipedia/commons/thumb/d/d7/Egyptian_wooden_pillow_with_inscription_on_base_Wellcome_L0006750.jpg/800px-Egyptian_wooden_pillow_with_inscription_on_base_Wellcome_L00067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upload.wikimedia.org/wikipedia/commons/thumb/d/d7/Egyptian_wooden_pillow_with_inscription_on_base_Wellcome_L0006750.jpg/800px-Egyptian_wooden_pillow_with_inscription_on_base_Wellcome_L00067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s://upload.wikimedia.org/wikipedia/commons/thumb/d/d7/Egyptian_wooden_pillow_with_inscription_on_base_Wellcome_L0006750.jpg/800px-Egyptian_wooden_pillow_with_inscription_on_base_Wellcome_L00067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https://magazeta.com/wp-content/uploads/2013/07/P71011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0" name="AutoShape 14" descr="https://magazeta.com/wp-content/uploads/2013/07/P71011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2" name="AutoShape 16" descr="https://magazeta.com/wp-content/uploads/2013/07/P71011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4" name="Picture 18" descr="http://1.bp.blogspot.com/-dwqipXVQkWY/UsVepRNfwRI/AAAAAAAAL24/sp_XPk8luVc/s1600/726fa29902f3659875899bbfa3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251054"/>
            <a:ext cx="3744416" cy="3233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64624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Наиболее простой в изготовлении материал для набивки подушек — сено или солома.</a:t>
            </a:r>
          </a:p>
          <a:p>
            <a:r>
              <a:rPr lang="ru-RU" sz="2400" dirty="0"/>
              <a:t>Распространённая в России конструкция подушки содержит </a:t>
            </a:r>
            <a:r>
              <a:rPr lang="ru-RU" sz="2400" dirty="0">
                <a:hlinkClick r:id="rId2" tooltip="Ткань"/>
              </a:rPr>
              <a:t>матерчатый</a:t>
            </a:r>
            <a:r>
              <a:rPr lang="ru-RU" sz="2400" dirty="0"/>
              <a:t> </a:t>
            </a:r>
            <a:r>
              <a:rPr lang="ru-RU" sz="2400" b="1" dirty="0" err="1"/>
              <a:t>напе́рник</a:t>
            </a:r>
            <a:r>
              <a:rPr lang="ru-RU" sz="2400" dirty="0"/>
              <a:t>, набитый </a:t>
            </a:r>
            <a:r>
              <a:rPr lang="ru-RU" sz="2400" dirty="0">
                <a:hlinkClick r:id="rId3" tooltip="Перо (птица)"/>
              </a:rPr>
              <a:t>перьями</a:t>
            </a:r>
            <a:r>
              <a:rPr lang="ru-RU" sz="2400" dirty="0"/>
              <a:t> и зашитый </a:t>
            </a:r>
            <a:r>
              <a:rPr lang="ru-RU" sz="2400" dirty="0">
                <a:hlinkClick r:id="rId4" tooltip="Нитка"/>
              </a:rPr>
              <a:t>нитками</a:t>
            </a:r>
            <a:r>
              <a:rPr lang="ru-RU" sz="2400" dirty="0"/>
              <a:t>. Снаружи на наперник надевается съёмная </a:t>
            </a:r>
            <a:r>
              <a:rPr lang="ru-RU" sz="2400" b="1" dirty="0" err="1"/>
              <a:t>на́волочка</a:t>
            </a:r>
            <a:r>
              <a:rPr lang="ru-RU" sz="2400" dirty="0"/>
              <a:t>, которую можно менять и стирать.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48680"/>
            <a:ext cx="54726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2. Технологии</a:t>
            </a:r>
            <a:r>
              <a:rPr lang="ru-RU" sz="2400" dirty="0" smtClean="0">
                <a:latin typeface="Arial Black" pitchFamily="34" charset="0"/>
              </a:rPr>
              <a:t> </a:t>
            </a:r>
            <a:r>
              <a:rPr lang="ru-RU" sz="2400" dirty="0">
                <a:solidFill>
                  <a:srgbClr val="FFFF00"/>
                </a:solidFill>
                <a:latin typeface="Arial Black" pitchFamily="34" charset="0"/>
              </a:rPr>
              <a:t>и</a:t>
            </a:r>
            <a:r>
              <a:rPr lang="ru-RU" sz="2400" dirty="0"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Arial Black" pitchFamily="34" charset="0"/>
              </a:rPr>
              <a:t>материалы</a:t>
            </a:r>
            <a:endParaRPr lang="ru-RU" sz="2400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3074" name="Picture 2" descr="http://mommysdesign.com/wp-content/uploads/2013/12/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3861048"/>
            <a:ext cx="4055712" cy="2584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340768"/>
            <a:ext cx="6606480" cy="4510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Размеры подушек колеблются в таком диапазоне: длина от 40 до 80 см, ширина от 30 до 50 см. В Европе наиболее распространён формат 70x50 см, в России 70x70 см. Размер детских подушек, как правило, 40х60 см и они более плоские, чем подушки для взрослых.</a:t>
            </a:r>
            <a:endParaRPr lang="ru-RU" sz="2400" dirty="0"/>
          </a:p>
          <a:p>
            <a:r>
              <a:rPr lang="ru-RU" sz="2400" dirty="0"/>
              <a:t>Ортопедические подушки имеют специальный </a:t>
            </a:r>
            <a:r>
              <a:rPr lang="ru-RU" sz="2400" dirty="0" err="1"/>
              <a:t>полувалик</a:t>
            </a:r>
            <a:r>
              <a:rPr lang="ru-RU" sz="2400" dirty="0"/>
              <a:t> для лучшей поддержки шеи. Чтобы шее было комфортнее, валик может быть выполнен из другого материала, либо может быть специальная выемка для головы.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54040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Arial Black" pitchFamily="34" charset="0"/>
              </a:rPr>
              <a:t>3. Размеры </a:t>
            </a: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и форма подушки</a:t>
            </a:r>
          </a:p>
        </p:txBody>
      </p:sp>
      <p:pic>
        <p:nvPicPr>
          <p:cNvPr id="2050" name="Picture 2" descr="http://static-3.market.ru/uploads/items/big/402/353/42/0b8ff0a2e496b80da777112016d0cc9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76305">
            <a:off x="6708397" y="4197245"/>
            <a:ext cx="259228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c.pics.livejournal.com/domashnyaya/7850739/57971/57971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05064"/>
            <a:ext cx="57150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8" name="AutoShape 4" descr="http://energy-dv.ru/photos/igrushki-podushki-svoimi-rukami-vykroyki-koty-3153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energy-dv.ru/photos/igrushki-podushki-svoimi-rukami-vykroyki-koty-3153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energy-dv.ru/photos/igrushki-podushki-svoimi-rukami-vykroyki-koty-3153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woman-academia.ru/images/external/www.inmyroom.ru/20161230/28e9b0269f30798e20df58dfffb75a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woman-academia.ru/images/external/www.inmyroom.ru/20161230/28e9b0269f30798e20df58dfffb75a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s://woman-academia.ru/images/external/www.inmyroom.ru/20161230/28e9b0269f30798e20df58dfffb75a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https://woman-academia.ru/images/external/www.inmyroom.ru/20161230/28e9b0269f30798e20df58dfffb75a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https://cs3.livemaster.ru/zhurnalfoto/c/a/2/15050114164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https://cs3.livemaster.ru/zhurnalfoto/c/a/2/15050114164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https://cs3.livemaster.ru/zhurnalfoto/c/a/2/15050114164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0" name="AutoShape 26" descr="https://cs3.livemaster.ru/zhurnalfoto/c/a/2/15050114164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2" name="AutoShape 28" descr="https://cs3.livemaster.ru/zhurnalfoto/c/a/2/15050114164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4" name="Picture 30" descr="http://poradum.com/wp-content/uploads/2016/04/a97cabf0743c116f34a3d3bf41de9ac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76672"/>
            <a:ext cx="4464496" cy="3344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56" name="AutoShape 32" descr="https://im0-tub-ru.yandex.net/i?id=4e22f65d5cac24179739720f2acf687b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58" name="AutoShape 34" descr="https://im0-tub-ru.yandex.net/i?id=4e22f65d5cac24179739720f2acf687b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60" name="AutoShape 36" descr="https://im0-tub-ru.yandex.net/i?id=4e22f65d5cac24179739720f2acf687b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62" name="AutoShape 38" descr="https://im0-tub-ru.yandex.net/i?id=4e22f65d5cac24179739720f2acf687b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64" name="Picture 40" descr="http://www.homestead-acres.com/wp-content/uploads/2015/11/4803032031_ca269ffa6b_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51994">
            <a:off x="5352590" y="756071"/>
            <a:ext cx="420196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76" name="Picture 52" descr="http://mtdata.ru/u25/photoC11A/20649673991-0/origina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227731">
            <a:off x="6139357" y="3874755"/>
            <a:ext cx="2736304" cy="2498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271</TotalTime>
  <Words>767</Words>
  <Application>Microsoft Office PowerPoint</Application>
  <PresentationFormat>Экран (4:3)</PresentationFormat>
  <Paragraphs>74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Литейная</vt:lpstr>
      <vt:lpstr>Диванные  подушки</vt:lpstr>
      <vt:lpstr>Слайд 2</vt:lpstr>
      <vt:lpstr>1. Цели и задачи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7. Первоначальные изделия</vt:lpstr>
      <vt:lpstr>8. Требования к изделию</vt:lpstr>
      <vt:lpstr>9. Выбор материалов и инструментов</vt:lpstr>
      <vt:lpstr>Слайд 19</vt:lpstr>
      <vt:lpstr>Слайд 20</vt:lpstr>
      <vt:lpstr>10. Моя диванная подушка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Admin</cp:lastModifiedBy>
  <cp:revision>28</cp:revision>
  <dcterms:created xsi:type="dcterms:W3CDTF">2017-05-04T14:43:01Z</dcterms:created>
  <dcterms:modified xsi:type="dcterms:W3CDTF">2020-11-12T03:41:01Z</dcterms:modified>
</cp:coreProperties>
</file>