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0" autoAdjust="0"/>
    <p:restoredTop sz="9466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" y="10769"/>
            <a:ext cx="1261066" cy="12820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" y="2847081"/>
            <a:ext cx="1261066" cy="128208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25" y="-17338"/>
            <a:ext cx="1261066" cy="1282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1" y="908837"/>
            <a:ext cx="1261066" cy="12820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900" y="-51694"/>
            <a:ext cx="1261066" cy="12820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436" y="-51695"/>
            <a:ext cx="1261066" cy="12820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257" y="116632"/>
            <a:ext cx="1261066" cy="12820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93" y="10769"/>
            <a:ext cx="1261066" cy="12820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155" y="-23633"/>
            <a:ext cx="1261066" cy="128208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96" y="1877959"/>
            <a:ext cx="1261066" cy="12820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8" y="3826973"/>
            <a:ext cx="1261066" cy="12820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823629"/>
            <a:ext cx="1261066" cy="12820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9" y="5820285"/>
            <a:ext cx="1261066" cy="12820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531" y="17174"/>
            <a:ext cx="1261066" cy="128208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88" y="913010"/>
            <a:ext cx="1261066" cy="128208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543" y="1816134"/>
            <a:ext cx="1261066" cy="128208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351" y="2675341"/>
            <a:ext cx="1261066" cy="128208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351" y="3655901"/>
            <a:ext cx="1261066" cy="128208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608" y="5820284"/>
            <a:ext cx="1261066" cy="128208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024" y="5913929"/>
            <a:ext cx="1261066" cy="128208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199" y="5877272"/>
            <a:ext cx="1261066" cy="128208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277" y="5913929"/>
            <a:ext cx="1261066" cy="12820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851" y="5820284"/>
            <a:ext cx="1261066" cy="12820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355" y="5781352"/>
            <a:ext cx="1261066" cy="128208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542" y="5798217"/>
            <a:ext cx="1261066" cy="128208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88" y="4760684"/>
            <a:ext cx="1261066" cy="1282083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414574" y="1195366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Липицкий</a:t>
            </a:r>
            <a:r>
              <a:rPr lang="ru-RU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комбинированного вида «</a:t>
            </a:r>
            <a:r>
              <a:rPr lang="ru-RU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Колосок»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505429" y="2873332"/>
            <a:ext cx="42979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Перелетные </a:t>
            </a:r>
          </a:p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птицы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79100" y="4903131"/>
            <a:ext cx="1672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Сифорова О.А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Зацепина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Е.Л.</a:t>
            </a:r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47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725144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Скворец.</a:t>
            </a:r>
            <a:r>
              <a:rPr lang="ru-RU" dirty="0"/>
              <a:t> </a:t>
            </a:r>
            <a:endParaRPr lang="ru-RU" dirty="0" smtClean="0"/>
          </a:p>
          <a:p>
            <a:pPr algn="ctr"/>
            <a:r>
              <a:rPr lang="ru-RU" dirty="0"/>
              <a:t>П</a:t>
            </a:r>
            <a:r>
              <a:rPr lang="ru-RU" dirty="0" smtClean="0"/>
              <a:t>евчая </a:t>
            </a:r>
            <a:r>
              <a:rPr lang="ru-RU" dirty="0"/>
              <a:t>птица. У скворца чёрное </a:t>
            </a:r>
            <a:r>
              <a:rPr lang="ru-RU" dirty="0" err="1"/>
              <a:t>перение</a:t>
            </a:r>
            <a:r>
              <a:rPr lang="ru-RU" dirty="0"/>
              <a:t> с металлическим блеском иногда с фиолетовым, зеленоватым или синеватым оттенком. В зимнее время на теле появляются многочисленные белые крапинки. Обладает широким диапазоном звуков, которые могут включать в себя свисты, скрипы, мяуканье, различные шумы и дребезжания. Способен подражать пению других птиц.</a:t>
            </a:r>
          </a:p>
        </p:txBody>
      </p:sp>
      <p:pic>
        <p:nvPicPr>
          <p:cNvPr id="6146" name="Picture 2" descr="https://sch1512.mskobr.ru/attach_files/upload_users_files/5e9011214988d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6672"/>
            <a:ext cx="4537478" cy="396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82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157192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Соловей.</a:t>
            </a:r>
            <a:r>
              <a:rPr lang="ru-RU" dirty="0" smtClean="0"/>
              <a:t> </a:t>
            </a:r>
          </a:p>
          <a:p>
            <a:pPr algn="ctr"/>
            <a:r>
              <a:rPr lang="ru-RU" dirty="0"/>
              <a:t>Н</a:t>
            </a:r>
            <a:r>
              <a:rPr lang="ru-RU" dirty="0" smtClean="0"/>
              <a:t>еприметная </a:t>
            </a:r>
            <a:r>
              <a:rPr lang="ru-RU" dirty="0"/>
              <a:t>серая певчая птица. Зимует в Африке. Обитает в кустарниковых зарослях, в долинах рек. Гнёзда строит на земле или очень низко, в кустах. Яйца зеленоватые или голубоватые в крапинку.</a:t>
            </a:r>
          </a:p>
        </p:txBody>
      </p:sp>
      <p:pic>
        <p:nvPicPr>
          <p:cNvPr id="7170" name="Picture 2" descr="Обыкновенный соловей Птица Ода соловью Соловей дрозд, карнавал, животные, филиал, фауна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-171400"/>
            <a:ext cx="3904617" cy="50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8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25144"/>
            <a:ext cx="896448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Перелетные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 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/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улетающие зимой в теплые края.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94" y="-99392"/>
            <a:ext cx="4743450" cy="4200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983215"/>
            <a:ext cx="4320480" cy="382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3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124744" y="4300768"/>
            <a:ext cx="127809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Жаворонок.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/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аленькие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птички, живущие на земле. По земле они не прыгают,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бегают. На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 они также и гнездятся, откладывая в гнездо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пятнистые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яйца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Едят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жаворонки семена растений и насекомых.</a:t>
            </a:r>
          </a:p>
        </p:txBody>
      </p:sp>
      <p:pic>
        <p:nvPicPr>
          <p:cNvPr id="3" name="Picture 2" descr="Птица Жаворонок Домовый воробей, птица акварель, животные, фауна, певчая птица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4964410" cy="432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2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869160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Утка.</a:t>
            </a:r>
            <a:r>
              <a:rPr lang="ru-RU" dirty="0"/>
              <a:t> 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размера с относительно короткой шеей. Окраска оперения бывает разная. В период размножения самцы отличаются от самок яркой окраской. Большинство уток линяют два раза в год.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2656"/>
            <a:ext cx="4711935" cy="429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8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4509120"/>
            <a:ext cx="87129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Грач.</a:t>
            </a:r>
            <a:r>
              <a:rPr lang="ru-RU" dirty="0"/>
              <a:t> 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Перья </a:t>
            </a:r>
            <a:r>
              <a:rPr lang="ru-RU" dirty="0"/>
              <a:t>у грача чёрные, с фиолетовым отливом. У взрослых птиц основание клюва лысое. Грачи питаются червями и личинками насекомых, которых они находят, копаясь в земле своим крепким клювом. Любят большими стаями следовать за тракторами, пашущими землю.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59" y="404664"/>
            <a:ext cx="6037113" cy="425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4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30120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Журавль.</a:t>
            </a:r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/>
              <a:t>К</a:t>
            </a:r>
            <a:r>
              <a:rPr lang="ru-RU" dirty="0" smtClean="0"/>
              <a:t>рупная</a:t>
            </a:r>
            <a:r>
              <a:rPr lang="ru-RU" dirty="0" smtClean="0"/>
              <a:t>, длинноногая </a:t>
            </a:r>
            <a:r>
              <a:rPr lang="ru-RU" dirty="0"/>
              <a:t>и </a:t>
            </a:r>
            <a:r>
              <a:rPr lang="ru-RU" dirty="0" smtClean="0"/>
              <a:t>длинношеяя птица. </a:t>
            </a:r>
            <a:r>
              <a:rPr lang="ru-RU" dirty="0"/>
              <a:t>Журавлиные семейные пары сохраняются в течение всей жизни.</a:t>
            </a:r>
          </a:p>
        </p:txBody>
      </p:sp>
      <p:pic>
        <p:nvPicPr>
          <p:cNvPr id="2052" name="Picture 4" descr="https://content.foto.my.mail.ru/mail/mneweset/_blogs/i-3849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128" y="1052736"/>
            <a:ext cx="342678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11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016" y="4149080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Кукушка.</a:t>
            </a:r>
            <a:r>
              <a:rPr lang="ru-RU" dirty="0"/>
              <a:t> 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размер </a:t>
            </a:r>
            <a:r>
              <a:rPr lang="ru-RU" dirty="0"/>
              <a:t>у разных видов кукушек разный, но у всех у них тонкое туловище, длинный хвост и сильные лапки. Кукушка является гнездовым паразитом. Она откладывает свои яйца в гнёзда других птиц. Птенцы кукушки вылупляются раньше и растут быстрее, потом вытесняют яйца или прогоняют птенцов особи, высидевшей птенца кукушки. И хозяину гнезда приходится выкармливать только птенца кукушки.</a:t>
            </a:r>
          </a:p>
        </p:txBody>
      </p:sp>
      <p:pic>
        <p:nvPicPr>
          <p:cNvPr id="3074" name="Picture 2" descr="https://ds05.infourok.ru/uploads/ex/051e/000709fd-4803cc2f/hello_html_m450b3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6045727" cy="3888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4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5157192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Ласточка. </a:t>
            </a: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dirty="0" smtClean="0"/>
              <a:t>Городская </a:t>
            </a:r>
            <a:r>
              <a:rPr lang="ru-RU" dirty="0"/>
              <a:t>ласточка - мелкая птица. Питается летающими насекомыми, которых ловит в воздухе. Семейные пары сохраняются в течение всей жизни.</a:t>
            </a:r>
          </a:p>
        </p:txBody>
      </p:sp>
      <p:pic>
        <p:nvPicPr>
          <p:cNvPr id="4098" name="Picture 2" descr="https://ds04.infourok.ru/uploads/ex/128a/0009d689-6ff45bdc/2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120393" cy="384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3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480" y="5085184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Лебедь. </a:t>
            </a:r>
            <a:endParaRPr lang="ru-RU" b="1" dirty="0" smtClean="0"/>
          </a:p>
          <a:p>
            <a:pPr algn="ctr"/>
            <a:r>
              <a:rPr lang="ru-RU" b="1" dirty="0" smtClean="0"/>
              <a:t>О</a:t>
            </a:r>
            <a:r>
              <a:rPr lang="ru-RU" dirty="0" smtClean="0"/>
              <a:t>перение </a:t>
            </a:r>
            <a:r>
              <a:rPr lang="ru-RU" dirty="0"/>
              <a:t>лебедей по своей окраске бывает либо чисто белое, либо серого или чёрного цвета. От гусей лебедей отличает более длинная шея, позволяющая в более глубоких водах обыскивать дно в поисках пищи, а также их величина, по которой они являются самыми крупными водными птицами.</a:t>
            </a:r>
          </a:p>
        </p:txBody>
      </p:sp>
      <p:pic>
        <p:nvPicPr>
          <p:cNvPr id="5126" name="Picture 6" descr="https://img-fotki.yandex.ru/get/6213/106854303.81/0_84838_cf83e354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40" y="151234"/>
            <a:ext cx="635317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65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74</TotalTime>
  <Words>103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801980</dc:creator>
  <cp:lastModifiedBy>Ольга</cp:lastModifiedBy>
  <cp:revision>13</cp:revision>
  <dcterms:created xsi:type="dcterms:W3CDTF">2014-11-03T14:15:55Z</dcterms:created>
  <dcterms:modified xsi:type="dcterms:W3CDTF">2020-11-12T16:46:56Z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3705267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