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7"/>
  </p:notesMasterIdLst>
  <p:sldIdLst>
    <p:sldId id="258" r:id="rId2"/>
    <p:sldId id="261" r:id="rId3"/>
    <p:sldId id="281" r:id="rId4"/>
    <p:sldId id="262" r:id="rId5"/>
    <p:sldId id="303" r:id="rId6"/>
    <p:sldId id="263" r:id="rId7"/>
    <p:sldId id="310" r:id="rId8"/>
    <p:sldId id="311" r:id="rId9"/>
    <p:sldId id="291" r:id="rId10"/>
    <p:sldId id="269" r:id="rId11"/>
    <p:sldId id="282" r:id="rId12"/>
    <p:sldId id="271" r:id="rId13"/>
    <p:sldId id="313" r:id="rId14"/>
    <p:sldId id="284" r:id="rId15"/>
    <p:sldId id="285" r:id="rId16"/>
    <p:sldId id="277" r:id="rId17"/>
    <p:sldId id="278" r:id="rId18"/>
    <p:sldId id="286" r:id="rId19"/>
    <p:sldId id="287" r:id="rId20"/>
    <p:sldId id="301" r:id="rId21"/>
    <p:sldId id="312" r:id="rId22"/>
    <p:sldId id="300" r:id="rId23"/>
    <p:sldId id="295" r:id="rId24"/>
    <p:sldId id="299" r:id="rId25"/>
    <p:sldId id="29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C535"/>
    <a:srgbClr val="8DCD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3EB622-5CFB-4EEB-8E75-6BFAEF1E7D3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90BD6FFD-0C78-4BB5-8B16-54903AD51E91}">
      <dgm:prSet/>
      <dgm:spPr>
        <a:solidFill>
          <a:srgbClr val="00B050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Породы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собак</a:t>
          </a:r>
        </a:p>
      </dgm:t>
    </dgm:pt>
    <dgm:pt modelId="{8218CD61-5C94-416C-9250-AEF2DC6A4BFF}" type="parTrans" cxnId="{D7656F64-B8CF-403A-8321-9D909B65628A}">
      <dgm:prSet/>
      <dgm:spPr/>
      <dgm:t>
        <a:bodyPr/>
        <a:lstStyle/>
        <a:p>
          <a:endParaRPr lang="ru-RU"/>
        </a:p>
      </dgm:t>
    </dgm:pt>
    <dgm:pt modelId="{A213534D-53C1-4920-8C96-401E5F26051C}" type="sibTrans" cxnId="{D7656F64-B8CF-403A-8321-9D909B65628A}">
      <dgm:prSet/>
      <dgm:spPr/>
      <dgm:t>
        <a:bodyPr/>
        <a:lstStyle/>
        <a:p>
          <a:endParaRPr lang="ru-RU"/>
        </a:p>
      </dgm:t>
    </dgm:pt>
    <dgm:pt modelId="{5F527C18-B7A6-4B59-A22B-C92421C5EDA8}">
      <dgm:prSet/>
      <dgm:spPr>
        <a:solidFill>
          <a:srgbClr val="00B050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Служебные</a:t>
          </a:r>
        </a:p>
      </dgm:t>
    </dgm:pt>
    <dgm:pt modelId="{DF7EEA7C-ED53-469E-B5E3-32B44DCFFE12}" type="parTrans" cxnId="{141A9BD4-22DA-485C-85C3-D915EA900309}">
      <dgm:prSet/>
      <dgm:spPr/>
      <dgm:t>
        <a:bodyPr/>
        <a:lstStyle/>
        <a:p>
          <a:endParaRPr lang="ru-RU"/>
        </a:p>
      </dgm:t>
    </dgm:pt>
    <dgm:pt modelId="{EDCA4CE4-7F57-4DEA-B7AE-E6E238539D70}" type="sibTrans" cxnId="{141A9BD4-22DA-485C-85C3-D915EA900309}">
      <dgm:prSet/>
      <dgm:spPr/>
      <dgm:t>
        <a:bodyPr/>
        <a:lstStyle/>
        <a:p>
          <a:endParaRPr lang="ru-RU"/>
        </a:p>
      </dgm:t>
    </dgm:pt>
    <dgm:pt modelId="{41049F4E-AE7B-4F5A-9C73-F61AD13BBEE7}">
      <dgm:prSet/>
      <dgm:spPr>
        <a:solidFill>
          <a:srgbClr val="00B050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Охотничьи</a:t>
          </a:r>
        </a:p>
      </dgm:t>
    </dgm:pt>
    <dgm:pt modelId="{6D1C4FEE-CBDC-4F84-A6F1-B6C4D2B34C11}" type="parTrans" cxnId="{A3A5EF51-1F3B-4E0E-9D66-46F2F917717B}">
      <dgm:prSet/>
      <dgm:spPr/>
      <dgm:t>
        <a:bodyPr/>
        <a:lstStyle/>
        <a:p>
          <a:endParaRPr lang="ru-RU"/>
        </a:p>
      </dgm:t>
    </dgm:pt>
    <dgm:pt modelId="{920E51F7-C8D1-4C83-9B92-1A55976D3393}" type="sibTrans" cxnId="{A3A5EF51-1F3B-4E0E-9D66-46F2F917717B}">
      <dgm:prSet/>
      <dgm:spPr/>
      <dgm:t>
        <a:bodyPr/>
        <a:lstStyle/>
        <a:p>
          <a:endParaRPr lang="ru-RU"/>
        </a:p>
      </dgm:t>
    </dgm:pt>
    <dgm:pt modelId="{32837179-38CE-49B4-B068-D2FD117E1C80}">
      <dgm:prSet/>
      <dgm:spPr>
        <a:solidFill>
          <a:srgbClr val="00B050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Декоративные</a:t>
          </a:r>
        </a:p>
      </dgm:t>
    </dgm:pt>
    <dgm:pt modelId="{E18F152A-863A-45C0-872B-C31F85A920AC}" type="parTrans" cxnId="{32E0B898-362C-449B-AA07-2500EB35E90A}">
      <dgm:prSet/>
      <dgm:spPr/>
      <dgm:t>
        <a:bodyPr/>
        <a:lstStyle/>
        <a:p>
          <a:endParaRPr lang="ru-RU"/>
        </a:p>
      </dgm:t>
    </dgm:pt>
    <dgm:pt modelId="{94C131CD-C159-48A2-83D4-F9126A013153}" type="sibTrans" cxnId="{32E0B898-362C-449B-AA07-2500EB35E90A}">
      <dgm:prSet/>
      <dgm:spPr/>
      <dgm:t>
        <a:bodyPr/>
        <a:lstStyle/>
        <a:p>
          <a:endParaRPr lang="ru-RU"/>
        </a:p>
      </dgm:t>
    </dgm:pt>
    <dgm:pt modelId="{4DAC247B-6CE4-4C41-B577-FB234E740D65}" type="pres">
      <dgm:prSet presAssocID="{793EB622-5CFB-4EEB-8E75-6BFAEF1E7D3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9E72CF0-6B6F-4CD7-AB15-8399A46298B3}" type="pres">
      <dgm:prSet presAssocID="{90BD6FFD-0C78-4BB5-8B16-54903AD51E91}" presName="hierRoot1" presStyleCnt="0">
        <dgm:presLayoutVars>
          <dgm:hierBranch/>
        </dgm:presLayoutVars>
      </dgm:prSet>
      <dgm:spPr/>
    </dgm:pt>
    <dgm:pt modelId="{4B64D6C0-BE2C-43B3-8B0C-417D743D8820}" type="pres">
      <dgm:prSet presAssocID="{90BD6FFD-0C78-4BB5-8B16-54903AD51E91}" presName="rootComposite1" presStyleCnt="0"/>
      <dgm:spPr/>
    </dgm:pt>
    <dgm:pt modelId="{B5E55B53-5564-40BC-9D1D-6DDCA185D6DF}" type="pres">
      <dgm:prSet presAssocID="{90BD6FFD-0C78-4BB5-8B16-54903AD51E9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FE8AB63-965E-487C-ACBD-B321D7069E7C}" type="pres">
      <dgm:prSet presAssocID="{90BD6FFD-0C78-4BB5-8B16-54903AD51E91}" presName="rootConnector1" presStyleLbl="node1" presStyleIdx="0" presStyleCnt="0"/>
      <dgm:spPr/>
      <dgm:t>
        <a:bodyPr/>
        <a:lstStyle/>
        <a:p>
          <a:endParaRPr lang="ru-RU"/>
        </a:p>
      </dgm:t>
    </dgm:pt>
    <dgm:pt modelId="{525BB7B7-30CE-4862-B574-432A6CCB0EE1}" type="pres">
      <dgm:prSet presAssocID="{90BD6FFD-0C78-4BB5-8B16-54903AD51E91}" presName="hierChild2" presStyleCnt="0"/>
      <dgm:spPr/>
    </dgm:pt>
    <dgm:pt modelId="{C71D0C22-3957-4F8C-B95C-63FECCD3CFC3}" type="pres">
      <dgm:prSet presAssocID="{DF7EEA7C-ED53-469E-B5E3-32B44DCFFE12}" presName="Name35" presStyleLbl="parChTrans1D2" presStyleIdx="0" presStyleCnt="3"/>
      <dgm:spPr/>
      <dgm:t>
        <a:bodyPr/>
        <a:lstStyle/>
        <a:p>
          <a:endParaRPr lang="ru-RU"/>
        </a:p>
      </dgm:t>
    </dgm:pt>
    <dgm:pt modelId="{1D52BD1E-BE71-404C-88B9-336C46041D0F}" type="pres">
      <dgm:prSet presAssocID="{5F527C18-B7A6-4B59-A22B-C92421C5EDA8}" presName="hierRoot2" presStyleCnt="0">
        <dgm:presLayoutVars>
          <dgm:hierBranch/>
        </dgm:presLayoutVars>
      </dgm:prSet>
      <dgm:spPr/>
    </dgm:pt>
    <dgm:pt modelId="{0FEED810-0034-43C8-BCC5-2C60C5A42468}" type="pres">
      <dgm:prSet presAssocID="{5F527C18-B7A6-4B59-A22B-C92421C5EDA8}" presName="rootComposite" presStyleCnt="0"/>
      <dgm:spPr/>
    </dgm:pt>
    <dgm:pt modelId="{A8748A62-D066-4A92-B7BE-6F933622D78F}" type="pres">
      <dgm:prSet presAssocID="{5F527C18-B7A6-4B59-A22B-C92421C5EDA8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12B7EA-C4DD-4383-986D-B50E19214BBF}" type="pres">
      <dgm:prSet presAssocID="{5F527C18-B7A6-4B59-A22B-C92421C5EDA8}" presName="rootConnector" presStyleLbl="node2" presStyleIdx="0" presStyleCnt="3"/>
      <dgm:spPr/>
      <dgm:t>
        <a:bodyPr/>
        <a:lstStyle/>
        <a:p>
          <a:endParaRPr lang="ru-RU"/>
        </a:p>
      </dgm:t>
    </dgm:pt>
    <dgm:pt modelId="{4C284A82-7574-40B5-A9FA-1A3458868ECB}" type="pres">
      <dgm:prSet presAssocID="{5F527C18-B7A6-4B59-A22B-C92421C5EDA8}" presName="hierChild4" presStyleCnt="0"/>
      <dgm:spPr/>
    </dgm:pt>
    <dgm:pt modelId="{54B61B3D-777C-42E0-9A80-A45C406CB01F}" type="pres">
      <dgm:prSet presAssocID="{5F527C18-B7A6-4B59-A22B-C92421C5EDA8}" presName="hierChild5" presStyleCnt="0"/>
      <dgm:spPr/>
    </dgm:pt>
    <dgm:pt modelId="{483BC42B-A534-441F-A3C0-DF1ECDAAC419}" type="pres">
      <dgm:prSet presAssocID="{6D1C4FEE-CBDC-4F84-A6F1-B6C4D2B34C11}" presName="Name35" presStyleLbl="parChTrans1D2" presStyleIdx="1" presStyleCnt="3"/>
      <dgm:spPr/>
      <dgm:t>
        <a:bodyPr/>
        <a:lstStyle/>
        <a:p>
          <a:endParaRPr lang="ru-RU"/>
        </a:p>
      </dgm:t>
    </dgm:pt>
    <dgm:pt modelId="{C37742FC-A8D6-4AA4-887A-DAA55F7F1594}" type="pres">
      <dgm:prSet presAssocID="{41049F4E-AE7B-4F5A-9C73-F61AD13BBEE7}" presName="hierRoot2" presStyleCnt="0">
        <dgm:presLayoutVars>
          <dgm:hierBranch/>
        </dgm:presLayoutVars>
      </dgm:prSet>
      <dgm:spPr/>
    </dgm:pt>
    <dgm:pt modelId="{66E2BEFC-0365-4E97-BEB5-240A2DF349C1}" type="pres">
      <dgm:prSet presAssocID="{41049F4E-AE7B-4F5A-9C73-F61AD13BBEE7}" presName="rootComposite" presStyleCnt="0"/>
      <dgm:spPr/>
    </dgm:pt>
    <dgm:pt modelId="{B33C8176-61F4-4AE9-BBCA-5727C881B766}" type="pres">
      <dgm:prSet presAssocID="{41049F4E-AE7B-4F5A-9C73-F61AD13BBEE7}" presName="rootText" presStyleLbl="node2" presStyleIdx="1" presStyleCnt="3" custLinFactNeighborX="-907" custLinFactNeighborY="-16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907D62C-A9BD-4897-935E-3382FD8A136A}" type="pres">
      <dgm:prSet presAssocID="{41049F4E-AE7B-4F5A-9C73-F61AD13BBEE7}" presName="rootConnector" presStyleLbl="node2" presStyleIdx="1" presStyleCnt="3"/>
      <dgm:spPr/>
      <dgm:t>
        <a:bodyPr/>
        <a:lstStyle/>
        <a:p>
          <a:endParaRPr lang="ru-RU"/>
        </a:p>
      </dgm:t>
    </dgm:pt>
    <dgm:pt modelId="{38F406C7-319E-47EA-B449-E67809D46D92}" type="pres">
      <dgm:prSet presAssocID="{41049F4E-AE7B-4F5A-9C73-F61AD13BBEE7}" presName="hierChild4" presStyleCnt="0"/>
      <dgm:spPr/>
    </dgm:pt>
    <dgm:pt modelId="{DDB4E643-6530-40AC-9309-E424419CB8A9}" type="pres">
      <dgm:prSet presAssocID="{41049F4E-AE7B-4F5A-9C73-F61AD13BBEE7}" presName="hierChild5" presStyleCnt="0"/>
      <dgm:spPr/>
    </dgm:pt>
    <dgm:pt modelId="{FE7EB706-DF54-4263-AABC-CA94C8EE564E}" type="pres">
      <dgm:prSet presAssocID="{E18F152A-863A-45C0-872B-C31F85A920AC}" presName="Name35" presStyleLbl="parChTrans1D2" presStyleIdx="2" presStyleCnt="3"/>
      <dgm:spPr/>
      <dgm:t>
        <a:bodyPr/>
        <a:lstStyle/>
        <a:p>
          <a:endParaRPr lang="ru-RU"/>
        </a:p>
      </dgm:t>
    </dgm:pt>
    <dgm:pt modelId="{E3663BAD-8BBC-4895-B820-A03A87E9C05A}" type="pres">
      <dgm:prSet presAssocID="{32837179-38CE-49B4-B068-D2FD117E1C80}" presName="hierRoot2" presStyleCnt="0">
        <dgm:presLayoutVars>
          <dgm:hierBranch/>
        </dgm:presLayoutVars>
      </dgm:prSet>
      <dgm:spPr/>
    </dgm:pt>
    <dgm:pt modelId="{C07341E7-005F-45AF-8C2E-EA892E8F6CA5}" type="pres">
      <dgm:prSet presAssocID="{32837179-38CE-49B4-B068-D2FD117E1C80}" presName="rootComposite" presStyleCnt="0"/>
      <dgm:spPr/>
    </dgm:pt>
    <dgm:pt modelId="{D67783A4-990A-4C0E-8284-D1956C4ECB5E}" type="pres">
      <dgm:prSet presAssocID="{32837179-38CE-49B4-B068-D2FD117E1C80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364FD8D-D44A-439F-8718-639F9C0F5209}" type="pres">
      <dgm:prSet presAssocID="{32837179-38CE-49B4-B068-D2FD117E1C80}" presName="rootConnector" presStyleLbl="node2" presStyleIdx="2" presStyleCnt="3"/>
      <dgm:spPr/>
      <dgm:t>
        <a:bodyPr/>
        <a:lstStyle/>
        <a:p>
          <a:endParaRPr lang="ru-RU"/>
        </a:p>
      </dgm:t>
    </dgm:pt>
    <dgm:pt modelId="{F8BECD14-9CA4-4F34-B303-8D58C9E461AB}" type="pres">
      <dgm:prSet presAssocID="{32837179-38CE-49B4-B068-D2FD117E1C80}" presName="hierChild4" presStyleCnt="0"/>
      <dgm:spPr/>
    </dgm:pt>
    <dgm:pt modelId="{F8DEA37B-51FC-42FD-BBAD-BDB3E9CAC381}" type="pres">
      <dgm:prSet presAssocID="{32837179-38CE-49B4-B068-D2FD117E1C80}" presName="hierChild5" presStyleCnt="0"/>
      <dgm:spPr/>
    </dgm:pt>
    <dgm:pt modelId="{893EC7B0-3D88-4B80-BF3B-0E938F418B6D}" type="pres">
      <dgm:prSet presAssocID="{90BD6FFD-0C78-4BB5-8B16-54903AD51E91}" presName="hierChild3" presStyleCnt="0"/>
      <dgm:spPr/>
    </dgm:pt>
  </dgm:ptLst>
  <dgm:cxnLst>
    <dgm:cxn modelId="{AC1BB5B2-1415-4AB9-9F14-16A47A06CF73}" type="presOf" srcId="{41049F4E-AE7B-4F5A-9C73-F61AD13BBEE7}" destId="{B33C8176-61F4-4AE9-BBCA-5727C881B766}" srcOrd="0" destOrd="0" presId="urn:microsoft.com/office/officeart/2005/8/layout/orgChart1"/>
    <dgm:cxn modelId="{A3A5EF51-1F3B-4E0E-9D66-46F2F917717B}" srcId="{90BD6FFD-0C78-4BB5-8B16-54903AD51E91}" destId="{41049F4E-AE7B-4F5A-9C73-F61AD13BBEE7}" srcOrd="1" destOrd="0" parTransId="{6D1C4FEE-CBDC-4F84-A6F1-B6C4D2B34C11}" sibTransId="{920E51F7-C8D1-4C83-9B92-1A55976D3393}"/>
    <dgm:cxn modelId="{6C028B3E-B779-4AD1-B6B8-8B468CD5CA81}" type="presOf" srcId="{32837179-38CE-49B4-B068-D2FD117E1C80}" destId="{D364FD8D-D44A-439F-8718-639F9C0F5209}" srcOrd="1" destOrd="0" presId="urn:microsoft.com/office/officeart/2005/8/layout/orgChart1"/>
    <dgm:cxn modelId="{9C5C2DCE-7A8F-49F0-A130-1F09591F1F00}" type="presOf" srcId="{90BD6FFD-0C78-4BB5-8B16-54903AD51E91}" destId="{5FE8AB63-965E-487C-ACBD-B321D7069E7C}" srcOrd="1" destOrd="0" presId="urn:microsoft.com/office/officeart/2005/8/layout/orgChart1"/>
    <dgm:cxn modelId="{D7656F64-B8CF-403A-8321-9D909B65628A}" srcId="{793EB622-5CFB-4EEB-8E75-6BFAEF1E7D3E}" destId="{90BD6FFD-0C78-4BB5-8B16-54903AD51E91}" srcOrd="0" destOrd="0" parTransId="{8218CD61-5C94-416C-9250-AEF2DC6A4BFF}" sibTransId="{A213534D-53C1-4920-8C96-401E5F26051C}"/>
    <dgm:cxn modelId="{1C5E0F3E-577A-45B2-A3E2-5EDE5E2BD50D}" type="presOf" srcId="{32837179-38CE-49B4-B068-D2FD117E1C80}" destId="{D67783A4-990A-4C0E-8284-D1956C4ECB5E}" srcOrd="0" destOrd="0" presId="urn:microsoft.com/office/officeart/2005/8/layout/orgChart1"/>
    <dgm:cxn modelId="{32E0B898-362C-449B-AA07-2500EB35E90A}" srcId="{90BD6FFD-0C78-4BB5-8B16-54903AD51E91}" destId="{32837179-38CE-49B4-B068-D2FD117E1C80}" srcOrd="2" destOrd="0" parTransId="{E18F152A-863A-45C0-872B-C31F85A920AC}" sibTransId="{94C131CD-C159-48A2-83D4-F9126A013153}"/>
    <dgm:cxn modelId="{804B26F7-D52E-4455-BCAF-6C8C0C647D4B}" type="presOf" srcId="{90BD6FFD-0C78-4BB5-8B16-54903AD51E91}" destId="{B5E55B53-5564-40BC-9D1D-6DDCA185D6DF}" srcOrd="0" destOrd="0" presId="urn:microsoft.com/office/officeart/2005/8/layout/orgChart1"/>
    <dgm:cxn modelId="{141A9BD4-22DA-485C-85C3-D915EA900309}" srcId="{90BD6FFD-0C78-4BB5-8B16-54903AD51E91}" destId="{5F527C18-B7A6-4B59-A22B-C92421C5EDA8}" srcOrd="0" destOrd="0" parTransId="{DF7EEA7C-ED53-469E-B5E3-32B44DCFFE12}" sibTransId="{EDCA4CE4-7F57-4DEA-B7AE-E6E238539D70}"/>
    <dgm:cxn modelId="{4A061B20-E716-4EDA-A84F-2C86C62DDA0B}" type="presOf" srcId="{6D1C4FEE-CBDC-4F84-A6F1-B6C4D2B34C11}" destId="{483BC42B-A534-441F-A3C0-DF1ECDAAC419}" srcOrd="0" destOrd="0" presId="urn:microsoft.com/office/officeart/2005/8/layout/orgChart1"/>
    <dgm:cxn modelId="{B7605C52-5C71-413B-B942-45F22EF1E035}" type="presOf" srcId="{DF7EEA7C-ED53-469E-B5E3-32B44DCFFE12}" destId="{C71D0C22-3957-4F8C-B95C-63FECCD3CFC3}" srcOrd="0" destOrd="0" presId="urn:microsoft.com/office/officeart/2005/8/layout/orgChart1"/>
    <dgm:cxn modelId="{AAC6FCA2-990B-476D-9327-038446E59118}" type="presOf" srcId="{793EB622-5CFB-4EEB-8E75-6BFAEF1E7D3E}" destId="{4DAC247B-6CE4-4C41-B577-FB234E740D65}" srcOrd="0" destOrd="0" presId="urn:microsoft.com/office/officeart/2005/8/layout/orgChart1"/>
    <dgm:cxn modelId="{8B115FC1-866A-458E-AC3F-2785DE443437}" type="presOf" srcId="{41049F4E-AE7B-4F5A-9C73-F61AD13BBEE7}" destId="{B907D62C-A9BD-4897-935E-3382FD8A136A}" srcOrd="1" destOrd="0" presId="urn:microsoft.com/office/officeart/2005/8/layout/orgChart1"/>
    <dgm:cxn modelId="{E8377FE8-B817-4971-BE66-6BD9C6D522DD}" type="presOf" srcId="{E18F152A-863A-45C0-872B-C31F85A920AC}" destId="{FE7EB706-DF54-4263-AABC-CA94C8EE564E}" srcOrd="0" destOrd="0" presId="urn:microsoft.com/office/officeart/2005/8/layout/orgChart1"/>
    <dgm:cxn modelId="{3BCD823E-884F-42C3-94F2-14745E908539}" type="presOf" srcId="{5F527C18-B7A6-4B59-A22B-C92421C5EDA8}" destId="{4212B7EA-C4DD-4383-986D-B50E19214BBF}" srcOrd="1" destOrd="0" presId="urn:microsoft.com/office/officeart/2005/8/layout/orgChart1"/>
    <dgm:cxn modelId="{622BCE73-5107-4D3B-8265-5D3F3D5B54BD}" type="presOf" srcId="{5F527C18-B7A6-4B59-A22B-C92421C5EDA8}" destId="{A8748A62-D066-4A92-B7BE-6F933622D78F}" srcOrd="0" destOrd="0" presId="urn:microsoft.com/office/officeart/2005/8/layout/orgChart1"/>
    <dgm:cxn modelId="{4D39F3D2-A6FA-4354-8ABB-FF29F13870D4}" type="presParOf" srcId="{4DAC247B-6CE4-4C41-B577-FB234E740D65}" destId="{A9E72CF0-6B6F-4CD7-AB15-8399A46298B3}" srcOrd="0" destOrd="0" presId="urn:microsoft.com/office/officeart/2005/8/layout/orgChart1"/>
    <dgm:cxn modelId="{83EE1746-B290-4A59-AA0B-585295986547}" type="presParOf" srcId="{A9E72CF0-6B6F-4CD7-AB15-8399A46298B3}" destId="{4B64D6C0-BE2C-43B3-8B0C-417D743D8820}" srcOrd="0" destOrd="0" presId="urn:microsoft.com/office/officeart/2005/8/layout/orgChart1"/>
    <dgm:cxn modelId="{7AA32250-70B3-40DC-9E62-46117059D5AC}" type="presParOf" srcId="{4B64D6C0-BE2C-43B3-8B0C-417D743D8820}" destId="{B5E55B53-5564-40BC-9D1D-6DDCA185D6DF}" srcOrd="0" destOrd="0" presId="urn:microsoft.com/office/officeart/2005/8/layout/orgChart1"/>
    <dgm:cxn modelId="{2179374C-B885-4DB6-A0C6-517B804F6A9E}" type="presParOf" srcId="{4B64D6C0-BE2C-43B3-8B0C-417D743D8820}" destId="{5FE8AB63-965E-487C-ACBD-B321D7069E7C}" srcOrd="1" destOrd="0" presId="urn:microsoft.com/office/officeart/2005/8/layout/orgChart1"/>
    <dgm:cxn modelId="{A9F245CC-F0CD-49B8-B935-DBBDC4ED5DDE}" type="presParOf" srcId="{A9E72CF0-6B6F-4CD7-AB15-8399A46298B3}" destId="{525BB7B7-30CE-4862-B574-432A6CCB0EE1}" srcOrd="1" destOrd="0" presId="urn:microsoft.com/office/officeart/2005/8/layout/orgChart1"/>
    <dgm:cxn modelId="{B9E9A29B-1F0C-4A07-A3EE-EC854D8E9ED8}" type="presParOf" srcId="{525BB7B7-30CE-4862-B574-432A6CCB0EE1}" destId="{C71D0C22-3957-4F8C-B95C-63FECCD3CFC3}" srcOrd="0" destOrd="0" presId="urn:microsoft.com/office/officeart/2005/8/layout/orgChart1"/>
    <dgm:cxn modelId="{7EBC26CD-D1B1-44B6-B328-071BD8C50E3D}" type="presParOf" srcId="{525BB7B7-30CE-4862-B574-432A6CCB0EE1}" destId="{1D52BD1E-BE71-404C-88B9-336C46041D0F}" srcOrd="1" destOrd="0" presId="urn:microsoft.com/office/officeart/2005/8/layout/orgChart1"/>
    <dgm:cxn modelId="{7E88B7A1-83F5-4271-919F-94999F43787C}" type="presParOf" srcId="{1D52BD1E-BE71-404C-88B9-336C46041D0F}" destId="{0FEED810-0034-43C8-BCC5-2C60C5A42468}" srcOrd="0" destOrd="0" presId="urn:microsoft.com/office/officeart/2005/8/layout/orgChart1"/>
    <dgm:cxn modelId="{1D7F4A63-48EC-46DE-B121-2B0D7C4A4FDA}" type="presParOf" srcId="{0FEED810-0034-43C8-BCC5-2C60C5A42468}" destId="{A8748A62-D066-4A92-B7BE-6F933622D78F}" srcOrd="0" destOrd="0" presId="urn:microsoft.com/office/officeart/2005/8/layout/orgChart1"/>
    <dgm:cxn modelId="{38CD85F2-0A5F-4415-A7E9-D61436669DC0}" type="presParOf" srcId="{0FEED810-0034-43C8-BCC5-2C60C5A42468}" destId="{4212B7EA-C4DD-4383-986D-B50E19214BBF}" srcOrd="1" destOrd="0" presId="urn:microsoft.com/office/officeart/2005/8/layout/orgChart1"/>
    <dgm:cxn modelId="{E7EECCD8-DF2C-4C88-B063-58DD60EDBD5A}" type="presParOf" srcId="{1D52BD1E-BE71-404C-88B9-336C46041D0F}" destId="{4C284A82-7574-40B5-A9FA-1A3458868ECB}" srcOrd="1" destOrd="0" presId="urn:microsoft.com/office/officeart/2005/8/layout/orgChart1"/>
    <dgm:cxn modelId="{8510C7F1-6976-45C0-99D0-3E37A177C840}" type="presParOf" srcId="{1D52BD1E-BE71-404C-88B9-336C46041D0F}" destId="{54B61B3D-777C-42E0-9A80-A45C406CB01F}" srcOrd="2" destOrd="0" presId="urn:microsoft.com/office/officeart/2005/8/layout/orgChart1"/>
    <dgm:cxn modelId="{14C99F7B-7C90-42D7-B101-87B297B74740}" type="presParOf" srcId="{525BB7B7-30CE-4862-B574-432A6CCB0EE1}" destId="{483BC42B-A534-441F-A3C0-DF1ECDAAC419}" srcOrd="2" destOrd="0" presId="urn:microsoft.com/office/officeart/2005/8/layout/orgChart1"/>
    <dgm:cxn modelId="{62B0A3A2-EDCA-461A-8D0B-6870E3910279}" type="presParOf" srcId="{525BB7B7-30CE-4862-B574-432A6CCB0EE1}" destId="{C37742FC-A8D6-4AA4-887A-DAA55F7F1594}" srcOrd="3" destOrd="0" presId="urn:microsoft.com/office/officeart/2005/8/layout/orgChart1"/>
    <dgm:cxn modelId="{6EE53496-FD14-42CC-B921-6F59CB19A6EC}" type="presParOf" srcId="{C37742FC-A8D6-4AA4-887A-DAA55F7F1594}" destId="{66E2BEFC-0365-4E97-BEB5-240A2DF349C1}" srcOrd="0" destOrd="0" presId="urn:microsoft.com/office/officeart/2005/8/layout/orgChart1"/>
    <dgm:cxn modelId="{E5CBAB99-D17E-453C-AD49-FEDDE68D55C0}" type="presParOf" srcId="{66E2BEFC-0365-4E97-BEB5-240A2DF349C1}" destId="{B33C8176-61F4-4AE9-BBCA-5727C881B766}" srcOrd="0" destOrd="0" presId="urn:microsoft.com/office/officeart/2005/8/layout/orgChart1"/>
    <dgm:cxn modelId="{F19077EF-01A7-40AE-B9A1-82A7A9368779}" type="presParOf" srcId="{66E2BEFC-0365-4E97-BEB5-240A2DF349C1}" destId="{B907D62C-A9BD-4897-935E-3382FD8A136A}" srcOrd="1" destOrd="0" presId="urn:microsoft.com/office/officeart/2005/8/layout/orgChart1"/>
    <dgm:cxn modelId="{66215F17-83C1-4514-A429-9BCD2F96B299}" type="presParOf" srcId="{C37742FC-A8D6-4AA4-887A-DAA55F7F1594}" destId="{38F406C7-319E-47EA-B449-E67809D46D92}" srcOrd="1" destOrd="0" presId="urn:microsoft.com/office/officeart/2005/8/layout/orgChart1"/>
    <dgm:cxn modelId="{DF4C729E-E242-4FDA-BFC9-13363B97440F}" type="presParOf" srcId="{C37742FC-A8D6-4AA4-887A-DAA55F7F1594}" destId="{DDB4E643-6530-40AC-9309-E424419CB8A9}" srcOrd="2" destOrd="0" presId="urn:microsoft.com/office/officeart/2005/8/layout/orgChart1"/>
    <dgm:cxn modelId="{EC8C5B00-EBD8-4E32-ABFD-964E14EDAA32}" type="presParOf" srcId="{525BB7B7-30CE-4862-B574-432A6CCB0EE1}" destId="{FE7EB706-DF54-4263-AABC-CA94C8EE564E}" srcOrd="4" destOrd="0" presId="urn:microsoft.com/office/officeart/2005/8/layout/orgChart1"/>
    <dgm:cxn modelId="{04438FEE-BC56-4F21-A4C5-653C28EA8848}" type="presParOf" srcId="{525BB7B7-30CE-4862-B574-432A6CCB0EE1}" destId="{E3663BAD-8BBC-4895-B820-A03A87E9C05A}" srcOrd="5" destOrd="0" presId="urn:microsoft.com/office/officeart/2005/8/layout/orgChart1"/>
    <dgm:cxn modelId="{D053B6ED-1AFE-4BE5-AB53-A67A501E8574}" type="presParOf" srcId="{E3663BAD-8BBC-4895-B820-A03A87E9C05A}" destId="{C07341E7-005F-45AF-8C2E-EA892E8F6CA5}" srcOrd="0" destOrd="0" presId="urn:microsoft.com/office/officeart/2005/8/layout/orgChart1"/>
    <dgm:cxn modelId="{47B06736-0BC2-4ED2-9967-5A5E7850DDE9}" type="presParOf" srcId="{C07341E7-005F-45AF-8C2E-EA892E8F6CA5}" destId="{D67783A4-990A-4C0E-8284-D1956C4ECB5E}" srcOrd="0" destOrd="0" presId="urn:microsoft.com/office/officeart/2005/8/layout/orgChart1"/>
    <dgm:cxn modelId="{0CAEB627-7FFA-4388-9A7E-683B40316156}" type="presParOf" srcId="{C07341E7-005F-45AF-8C2E-EA892E8F6CA5}" destId="{D364FD8D-D44A-439F-8718-639F9C0F5209}" srcOrd="1" destOrd="0" presId="urn:microsoft.com/office/officeart/2005/8/layout/orgChart1"/>
    <dgm:cxn modelId="{74843F0F-6D74-4AD8-B580-6C97284506BF}" type="presParOf" srcId="{E3663BAD-8BBC-4895-B820-A03A87E9C05A}" destId="{F8BECD14-9CA4-4F34-B303-8D58C9E461AB}" srcOrd="1" destOrd="0" presId="urn:microsoft.com/office/officeart/2005/8/layout/orgChart1"/>
    <dgm:cxn modelId="{05BB1DE9-6B65-40D8-B42C-4DE716447243}" type="presParOf" srcId="{E3663BAD-8BBC-4895-B820-A03A87E9C05A}" destId="{F8DEA37B-51FC-42FD-BBAD-BDB3E9CAC381}" srcOrd="2" destOrd="0" presId="urn:microsoft.com/office/officeart/2005/8/layout/orgChart1"/>
    <dgm:cxn modelId="{9DB8CD67-5D9C-4D9D-9A11-1C349BA2E922}" type="presParOf" srcId="{A9E72CF0-6B6F-4CD7-AB15-8399A46298B3}" destId="{893EC7B0-3D88-4B80-BF3B-0E938F418B6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7EB706-DF54-4263-AABC-CA94C8EE564E}">
      <dsp:nvSpPr>
        <dsp:cNvPr id="0" name=""/>
        <dsp:cNvSpPr/>
      </dsp:nvSpPr>
      <dsp:spPr>
        <a:xfrm>
          <a:off x="4284662" y="2807167"/>
          <a:ext cx="3031430" cy="5261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3057"/>
              </a:lnTo>
              <a:lnTo>
                <a:pt x="3031430" y="263057"/>
              </a:lnTo>
              <a:lnTo>
                <a:pt x="3031430" y="5261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3BC42B-A534-441F-A3C0-DF1ECDAAC419}">
      <dsp:nvSpPr>
        <dsp:cNvPr id="0" name=""/>
        <dsp:cNvSpPr/>
      </dsp:nvSpPr>
      <dsp:spPr>
        <a:xfrm>
          <a:off x="4216219" y="2807167"/>
          <a:ext cx="91440" cy="505196"/>
        </a:xfrm>
        <a:custGeom>
          <a:avLst/>
          <a:gdLst/>
          <a:ahLst/>
          <a:cxnLst/>
          <a:rect l="0" t="0" r="0" b="0"/>
          <a:pathLst>
            <a:path>
              <a:moveTo>
                <a:pt x="68443" y="0"/>
              </a:moveTo>
              <a:lnTo>
                <a:pt x="68443" y="242138"/>
              </a:lnTo>
              <a:lnTo>
                <a:pt x="45720" y="242138"/>
              </a:lnTo>
              <a:lnTo>
                <a:pt x="45720" y="5051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1D0C22-3957-4F8C-B95C-63FECCD3CFC3}">
      <dsp:nvSpPr>
        <dsp:cNvPr id="0" name=""/>
        <dsp:cNvSpPr/>
      </dsp:nvSpPr>
      <dsp:spPr>
        <a:xfrm>
          <a:off x="1253232" y="2807167"/>
          <a:ext cx="3031430" cy="526115"/>
        </a:xfrm>
        <a:custGeom>
          <a:avLst/>
          <a:gdLst/>
          <a:ahLst/>
          <a:cxnLst/>
          <a:rect l="0" t="0" r="0" b="0"/>
          <a:pathLst>
            <a:path>
              <a:moveTo>
                <a:pt x="3031430" y="0"/>
              </a:moveTo>
              <a:lnTo>
                <a:pt x="3031430" y="263057"/>
              </a:lnTo>
              <a:lnTo>
                <a:pt x="0" y="263057"/>
              </a:lnTo>
              <a:lnTo>
                <a:pt x="0" y="5261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E55B53-5564-40BC-9D1D-6DDCA185D6DF}">
      <dsp:nvSpPr>
        <dsp:cNvPr id="0" name=""/>
        <dsp:cNvSpPr/>
      </dsp:nvSpPr>
      <dsp:spPr>
        <a:xfrm>
          <a:off x="3032005" y="1554509"/>
          <a:ext cx="2505314" cy="1252657"/>
        </a:xfrm>
        <a:prstGeom prst="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8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Породы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8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собак</a:t>
          </a:r>
        </a:p>
      </dsp:txBody>
      <dsp:txXfrm>
        <a:off x="3032005" y="1554509"/>
        <a:ext cx="2505314" cy="1252657"/>
      </dsp:txXfrm>
    </dsp:sp>
    <dsp:sp modelId="{A8748A62-D066-4A92-B7BE-6F933622D78F}">
      <dsp:nvSpPr>
        <dsp:cNvPr id="0" name=""/>
        <dsp:cNvSpPr/>
      </dsp:nvSpPr>
      <dsp:spPr>
        <a:xfrm>
          <a:off x="575" y="3333282"/>
          <a:ext cx="2505314" cy="1252657"/>
        </a:xfrm>
        <a:prstGeom prst="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8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Служебные</a:t>
          </a:r>
        </a:p>
      </dsp:txBody>
      <dsp:txXfrm>
        <a:off x="575" y="3333282"/>
        <a:ext cx="2505314" cy="1252657"/>
      </dsp:txXfrm>
    </dsp:sp>
    <dsp:sp modelId="{B33C8176-61F4-4AE9-BBCA-5727C881B766}">
      <dsp:nvSpPr>
        <dsp:cNvPr id="0" name=""/>
        <dsp:cNvSpPr/>
      </dsp:nvSpPr>
      <dsp:spPr>
        <a:xfrm>
          <a:off x="3009282" y="3312363"/>
          <a:ext cx="2505314" cy="1252657"/>
        </a:xfrm>
        <a:prstGeom prst="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8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Охотничьи</a:t>
          </a:r>
        </a:p>
      </dsp:txBody>
      <dsp:txXfrm>
        <a:off x="3009282" y="3312363"/>
        <a:ext cx="2505314" cy="1252657"/>
      </dsp:txXfrm>
    </dsp:sp>
    <dsp:sp modelId="{D67783A4-990A-4C0E-8284-D1956C4ECB5E}">
      <dsp:nvSpPr>
        <dsp:cNvPr id="0" name=""/>
        <dsp:cNvSpPr/>
      </dsp:nvSpPr>
      <dsp:spPr>
        <a:xfrm>
          <a:off x="6063435" y="3333282"/>
          <a:ext cx="2505314" cy="1252657"/>
        </a:xfrm>
        <a:prstGeom prst="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8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Декоративные</a:t>
          </a:r>
        </a:p>
      </dsp:txBody>
      <dsp:txXfrm>
        <a:off x="6063435" y="3333282"/>
        <a:ext cx="2505314" cy="12526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9995C0-DE88-45B5-92CC-A3622C6B03D3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3D71E1-D2F1-42FD-9435-CE5BB4984B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540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7A350FC-5F20-4731-BC40-3F2302A0AD71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86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23C1A89-2742-4F6F-9A07-C522F798AB4A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3170A35-49E6-4FCC-A329-BFCD36C4BFF1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6CC47A2-495B-4A40-976D-F0BC250F79FB}" type="slidenum">
              <a:rPr lang="ru-RU" smtClean="0"/>
              <a:pPr/>
              <a:t>15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572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142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0830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473075"/>
            <a:ext cx="8153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7A6976-15D4-40DF-AE7D-87998B8D80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687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303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753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432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920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66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80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607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036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isualrian.ru/storage/PreviewWM/0383/30/038330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jpeg"/><Relationship Id="rId5" Type="http://schemas.openxmlformats.org/officeDocument/2006/relationships/hyperlink" Target="http://www.odintsovo.info/white/photo/kuper_2006/2-1024N.jpg" TargetMode="External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utro.ru/cat_porodi/big/41.jpg" TargetMode="External"/><Relationship Id="rId3" Type="http://schemas.openxmlformats.org/officeDocument/2006/relationships/image" Target="../media/image39.jpeg"/><Relationship Id="rId7" Type="http://schemas.openxmlformats.org/officeDocument/2006/relationships/image" Target="../media/image41.jpeg"/><Relationship Id="rId2" Type="http://schemas.openxmlformats.org/officeDocument/2006/relationships/hyperlink" Target="http://media.nrd.ru/uploads/post-5706-1192008529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drug2.ru/porodi/koshka/rus_golub1.jpg" TargetMode="External"/><Relationship Id="rId5" Type="http://schemas.openxmlformats.org/officeDocument/2006/relationships/image" Target="../media/image40.jpeg"/><Relationship Id="rId4" Type="http://schemas.openxmlformats.org/officeDocument/2006/relationships/hyperlink" Target="http://www.art.mau.ru/foto_cats/sib/sib005.jpg" TargetMode="External"/><Relationship Id="rId9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3.jpeg"/><Relationship Id="rId7" Type="http://schemas.openxmlformats.org/officeDocument/2006/relationships/hyperlink" Target="http://www.samo-delka.ru/main/pic/foto01.jpg" TargetMode="External"/><Relationship Id="rId2" Type="http://schemas.openxmlformats.org/officeDocument/2006/relationships/hyperlink" Target="http://pets.onas.ru/pets_new_21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jpeg"/><Relationship Id="rId5" Type="http://schemas.openxmlformats.org/officeDocument/2006/relationships/hyperlink" Target="http://www.foto.md/photos/34887.jpg" TargetMode="External"/><Relationship Id="rId4" Type="http://schemas.openxmlformats.org/officeDocument/2006/relationships/image" Target="../media/image4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&#1056;&#1072;&#1073;&#1086;&#1095;&#1080;&#1081;%20&#1089;&#1090;&#1086;&#1083;\&#1089;&#1086;&#1073;&#1072;&#1082;&#1072;%20&#1073;&#1099;&#1074;&#1072;&#1077;&#1090;%20&#1082;&#1091;&#1089;&#1072;&#1095;&#1077;&#1081;.mp3" TargetMode="External"/><Relationship Id="rId5" Type="http://schemas.openxmlformats.org/officeDocument/2006/relationships/image" Target="../media/image58.jpeg"/><Relationship Id="rId4" Type="http://schemas.openxmlformats.org/officeDocument/2006/relationships/image" Target="../media/image5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C5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0"/>
            <a:ext cx="7772400" cy="2428892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Мордочка усатая,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Шубка полосатая,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Часто умывается,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Но с водой не знается.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571744"/>
            <a:ext cx="6400800" cy="642942"/>
          </a:xfrm>
        </p:spPr>
        <p:txBody>
          <a:bodyPr>
            <a:normAutofit fontScale="25000" lnSpcReduction="20000"/>
          </a:bodyPr>
          <a:lstStyle/>
          <a:p>
            <a:endParaRPr lang="en-US" dirty="0" smtClean="0"/>
          </a:p>
          <a:p>
            <a:pPr algn="r"/>
            <a:r>
              <a:rPr lang="ru-RU" sz="9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Кошка</a:t>
            </a:r>
            <a:endParaRPr lang="ru-RU" sz="9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3214686"/>
            <a:ext cx="64294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Черный нос, колечком хвост,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Дом охраняет,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Громко лает,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Кошек пугает! 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100686" y="5460326"/>
            <a:ext cx="41146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Собака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C5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000131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Собаки на службе людей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«Профессии» собак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 descr="resqure044s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7" y="1571612"/>
            <a:ext cx="3143272" cy="4143404"/>
          </a:xfrm>
          <a:prstGeom prst="rect">
            <a:avLst/>
          </a:prstGeom>
          <a:noFill/>
          <a:ln>
            <a:solidFill>
              <a:srgbClr val="00B050"/>
            </a:solidFill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>
              <a:latin typeface="Impact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29322" y="1643050"/>
            <a:ext cx="1928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«Охотники»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71604" y="5857892"/>
            <a:ext cx="1785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«Ищейки»</a:t>
            </a:r>
          </a:p>
        </p:txBody>
      </p:sp>
      <p:pic>
        <p:nvPicPr>
          <p:cNvPr id="8" name="Рисунок 7" descr="охот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6380" y="2357430"/>
            <a:ext cx="3286148" cy="3714776"/>
          </a:xfrm>
          <a:prstGeom prst="rect">
            <a:avLst/>
          </a:prstGeom>
          <a:ln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C5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93738" y="214291"/>
            <a:ext cx="7883525" cy="642942"/>
          </a:xfrm>
        </p:spPr>
        <p:txBody>
          <a:bodyPr>
            <a:normAutofit/>
          </a:bodyPr>
          <a:lstStyle/>
          <a:p>
            <a:pPr algn="l" eaLnBrk="1" hangingPunct="1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Пограничники»                                 «Полицейские»</a:t>
            </a:r>
          </a:p>
        </p:txBody>
      </p:sp>
      <p:pic>
        <p:nvPicPr>
          <p:cNvPr id="59408" name="Picture 16" descr="Картинка 2 из 5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857232"/>
            <a:ext cx="3357586" cy="2357454"/>
          </a:xfrm>
          <a:prstGeom prst="rect">
            <a:avLst/>
          </a:prstGeom>
          <a:noFill/>
          <a:ln>
            <a:solidFill>
              <a:srgbClr val="00B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  <p:pic>
        <p:nvPicPr>
          <p:cNvPr id="5" name="Picture 10" descr="08022008-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1071546"/>
            <a:ext cx="3786214" cy="5357850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142976" y="3357562"/>
            <a:ext cx="742955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«Спасатели»                      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</a:t>
            </a:r>
            <a:endParaRPr lang="ru-RU" sz="2400" dirty="0"/>
          </a:p>
        </p:txBody>
      </p:sp>
      <p:pic>
        <p:nvPicPr>
          <p:cNvPr id="7" name="Picture 8" descr="newf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9" y="3929066"/>
            <a:ext cx="3857652" cy="2571768"/>
          </a:xfrm>
          <a:prstGeom prst="rect">
            <a:avLst/>
          </a:prstGeom>
          <a:noFill/>
          <a:ln>
            <a:solidFill>
              <a:srgbClr val="00B050"/>
            </a:solidFill>
          </a:ln>
          <a:effectLst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C5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428627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Ездовые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«Пастухи»</a:t>
            </a:r>
            <a:endParaRPr lang="ru-RU" sz="27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41125092_1237237194_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785795"/>
            <a:ext cx="3643337" cy="250033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57150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5" name="Picture 13" descr="0f8ca111d5a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785794"/>
            <a:ext cx="3929090" cy="250033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57150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42910" y="3567946"/>
            <a:ext cx="44885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«Поводыри» </a:t>
            </a:r>
            <a:endParaRPr lang="ru-RU" sz="2400" dirty="0"/>
          </a:p>
        </p:txBody>
      </p:sp>
      <p:pic>
        <p:nvPicPr>
          <p:cNvPr id="7" name="Picture 8" descr="228093_8558-550x5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4071942"/>
            <a:ext cx="3643338" cy="2357454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8" name="Рисунок 7" descr="цирк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3438" y="4000504"/>
            <a:ext cx="4000528" cy="2428892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3766939" y="3500438"/>
            <a:ext cx="46627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«Циркачи»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C5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214942" y="500042"/>
            <a:ext cx="25717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3500438"/>
            <a:ext cx="34637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endParaRPr lang="ru-RU" sz="2400" dirty="0"/>
          </a:p>
        </p:txBody>
      </p:sp>
      <p:pic>
        <p:nvPicPr>
          <p:cNvPr id="4" name="Picture 4" descr="koshkia-1410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500042"/>
            <a:ext cx="7643866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C5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title"/>
          </p:nvPr>
        </p:nvSpPr>
        <p:spPr>
          <a:xfrm>
            <a:off x="323850" y="785794"/>
            <a:ext cx="1223963" cy="494825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7200" dirty="0" smtClean="0">
                <a:latin typeface="Impact" pitchFamily="34" charset="0"/>
              </a:rPr>
              <a:t>К</a:t>
            </a:r>
            <a:br>
              <a:rPr lang="ru-RU" sz="7200" dirty="0" smtClean="0">
                <a:latin typeface="Impact" pitchFamily="34" charset="0"/>
              </a:rPr>
            </a:br>
            <a:r>
              <a:rPr lang="ru-RU" sz="7200" dirty="0" smtClean="0">
                <a:latin typeface="Impact" pitchFamily="34" charset="0"/>
              </a:rPr>
              <a:t>О</a:t>
            </a:r>
            <a:br>
              <a:rPr lang="ru-RU" sz="7200" dirty="0" smtClean="0">
                <a:latin typeface="Impact" pitchFamily="34" charset="0"/>
              </a:rPr>
            </a:br>
            <a:r>
              <a:rPr lang="ru-RU" sz="7200" dirty="0" smtClean="0">
                <a:latin typeface="Impact" pitchFamily="34" charset="0"/>
              </a:rPr>
              <a:t>ш</a:t>
            </a:r>
            <a:br>
              <a:rPr lang="ru-RU" sz="7200" dirty="0" smtClean="0">
                <a:latin typeface="Impact" pitchFamily="34" charset="0"/>
              </a:rPr>
            </a:br>
            <a:r>
              <a:rPr lang="ru-RU" sz="7200" dirty="0" smtClean="0">
                <a:latin typeface="Impact" pitchFamily="34" charset="0"/>
              </a:rPr>
              <a:t>К</a:t>
            </a:r>
            <a:br>
              <a:rPr lang="ru-RU" sz="7200" dirty="0" smtClean="0">
                <a:latin typeface="Impact" pitchFamily="34" charset="0"/>
              </a:rPr>
            </a:br>
            <a:r>
              <a:rPr lang="ru-RU" sz="7200" dirty="0" smtClean="0">
                <a:latin typeface="Impact" pitchFamily="34" charset="0"/>
              </a:rPr>
              <a:t>И</a:t>
            </a:r>
          </a:p>
        </p:txBody>
      </p:sp>
      <p:pic>
        <p:nvPicPr>
          <p:cNvPr id="2059" name="Picture 11" descr="рыжий котенок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211960" y="2060848"/>
            <a:ext cx="2703508" cy="2643206"/>
          </a:xfrm>
          <a:ln>
            <a:solidFill>
              <a:srgbClr val="00B050"/>
            </a:solidFill>
          </a:ln>
          <a:effectLst/>
        </p:spPr>
      </p:pic>
      <p:pic>
        <p:nvPicPr>
          <p:cNvPr id="4" name="Рисунок 3" descr="к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60232" y="188640"/>
            <a:ext cx="2386017" cy="3000396"/>
          </a:xfrm>
          <a:prstGeom prst="rect">
            <a:avLst/>
          </a:prstGeom>
        </p:spPr>
      </p:pic>
      <p:pic>
        <p:nvPicPr>
          <p:cNvPr id="5" name="Рисунок 4" descr="египет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19672" y="4221088"/>
            <a:ext cx="2824165" cy="242889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C5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55625" y="514350"/>
            <a:ext cx="8069263" cy="608013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Дикие родственники кошек</a:t>
            </a:r>
          </a:p>
        </p:txBody>
      </p:sp>
      <p:pic>
        <p:nvPicPr>
          <p:cNvPr id="17413" name="Picture 5" descr="лев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28597" y="1428736"/>
            <a:ext cx="4000527" cy="2643206"/>
          </a:xfrm>
          <a:ln>
            <a:solidFill>
              <a:srgbClr val="00B050"/>
            </a:solidFill>
          </a:ln>
          <a:effectLst/>
        </p:spPr>
      </p:pic>
      <p:pic>
        <p:nvPicPr>
          <p:cNvPr id="5" name="Picture 9" descr="тигр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000628" y="1428736"/>
            <a:ext cx="3567110" cy="2643206"/>
          </a:xfrm>
          <a:ln>
            <a:solidFill>
              <a:srgbClr val="00B050"/>
            </a:solidFill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</p:pic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539750" y="1125538"/>
            <a:ext cx="792163" cy="4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6000" dirty="0">
                <a:solidFill>
                  <a:schemeClr val="tx2"/>
                </a:solidFill>
              </a:rPr>
              <a:t/>
            </a:r>
            <a:br>
              <a:rPr lang="ru-RU" sz="6000" dirty="0">
                <a:solidFill>
                  <a:schemeClr val="tx2"/>
                </a:solidFill>
              </a:rPr>
            </a:br>
            <a:r>
              <a:rPr lang="ru-RU" sz="6000" dirty="0">
                <a:solidFill>
                  <a:schemeClr val="tx2"/>
                </a:solidFill>
              </a:rPr>
              <a:t/>
            </a:r>
            <a:br>
              <a:rPr lang="ru-RU" sz="6000" dirty="0">
                <a:solidFill>
                  <a:schemeClr val="tx2"/>
                </a:solidFill>
              </a:rPr>
            </a:br>
            <a:endParaRPr lang="ru-RU" sz="6000" dirty="0">
              <a:solidFill>
                <a:schemeClr val="tx2"/>
              </a:solidFill>
            </a:endParaRPr>
          </a:p>
        </p:txBody>
      </p:sp>
      <p:pic>
        <p:nvPicPr>
          <p:cNvPr id="6" name="Picture 8" descr="Картинка 6 из 169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00364" y="4357694"/>
            <a:ext cx="3929090" cy="2286016"/>
          </a:xfrm>
          <a:prstGeom prst="rect">
            <a:avLst/>
          </a:prstGeom>
          <a:noFill/>
          <a:ln>
            <a:solidFill>
              <a:srgbClr val="00B050"/>
            </a:solidFill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C5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2"/>
            <a:ext cx="7772400" cy="64294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Породы кошек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 descr="Картинка 22 из 15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857232"/>
            <a:ext cx="4000528" cy="2000264"/>
          </a:xfrm>
          <a:prstGeom prst="rect">
            <a:avLst/>
          </a:prstGeom>
          <a:noFill/>
          <a:ln>
            <a:solidFill>
              <a:srgbClr val="00B050"/>
            </a:solidFill>
          </a:ln>
          <a:effectLst/>
        </p:spPr>
      </p:pic>
      <p:pic>
        <p:nvPicPr>
          <p:cNvPr id="5" name="Picture 9" descr="Картинка 38 из 10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857233"/>
            <a:ext cx="4000527" cy="2000263"/>
          </a:xfrm>
          <a:prstGeom prst="rect">
            <a:avLst/>
          </a:prstGeom>
          <a:noFill/>
          <a:ln>
            <a:solidFill>
              <a:srgbClr val="00B050"/>
            </a:solidFill>
          </a:ln>
          <a:effectLst/>
        </p:spPr>
      </p:pic>
      <p:pic>
        <p:nvPicPr>
          <p:cNvPr id="6" name="Picture 7" descr="Картинка 18 из 87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59" y="3500438"/>
            <a:ext cx="4071965" cy="2571768"/>
          </a:xfrm>
          <a:prstGeom prst="rect">
            <a:avLst/>
          </a:prstGeom>
          <a:noFill/>
          <a:ln>
            <a:solidFill>
              <a:srgbClr val="00B050"/>
            </a:solidFill>
          </a:ln>
          <a:effectLst/>
        </p:spPr>
      </p:pic>
      <p:pic>
        <p:nvPicPr>
          <p:cNvPr id="7" name="Picture 7" descr="Картинка 107 из 324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14876" y="3500438"/>
            <a:ext cx="4214842" cy="2571768"/>
          </a:xfrm>
          <a:prstGeom prst="rect">
            <a:avLst/>
          </a:prstGeom>
          <a:noFill/>
          <a:ln>
            <a:solidFill>
              <a:srgbClr val="00B050"/>
            </a:solidFill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1071539" y="3071810"/>
            <a:ext cx="22860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Персидская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500694" y="3000372"/>
            <a:ext cx="26432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Сибирская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285852" y="6198990"/>
            <a:ext cx="27860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Русская голубая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572132" y="6215082"/>
            <a:ext cx="30718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Сиамская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C5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0"/>
            <a:ext cx="7772400" cy="642941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«Профессии» кошек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7" descr="Картинка 7 из 1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928670"/>
            <a:ext cx="3357586" cy="2428892"/>
          </a:xfrm>
          <a:prstGeom prst="rect">
            <a:avLst/>
          </a:prstGeom>
          <a:noFill/>
          <a:ln>
            <a:solidFill>
              <a:srgbClr val="00B050"/>
            </a:solidFill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71472" y="500042"/>
            <a:ext cx="35719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«Охотники»</a:t>
            </a:r>
          </a:p>
        </p:txBody>
      </p:sp>
      <p:pic>
        <p:nvPicPr>
          <p:cNvPr id="6" name="Picture 15" descr="img_11b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5" y="928670"/>
            <a:ext cx="3500462" cy="2428892"/>
          </a:xfrm>
          <a:prstGeom prst="rect">
            <a:avLst/>
          </a:prstGeom>
          <a:noFill/>
          <a:ln>
            <a:solidFill>
              <a:srgbClr val="00B050"/>
            </a:solidFill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5214942" y="500042"/>
            <a:ext cx="25717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«Синоптики»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3500438"/>
            <a:ext cx="34637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«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Лекари»</a:t>
            </a:r>
            <a:endParaRPr lang="ru-RU" sz="2400" dirty="0"/>
          </a:p>
        </p:txBody>
      </p:sp>
      <p:pic>
        <p:nvPicPr>
          <p:cNvPr id="9" name="Picture 7" descr="Картинка 80 из 1025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14414" y="3929066"/>
            <a:ext cx="3000396" cy="2428892"/>
          </a:xfrm>
          <a:prstGeom prst="rect">
            <a:avLst/>
          </a:prstGeom>
          <a:noFill/>
          <a:ln>
            <a:solidFill>
              <a:srgbClr val="00B050"/>
            </a:solidFill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5643570" y="3500438"/>
            <a:ext cx="22860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«Артисты»</a:t>
            </a:r>
            <a:endParaRPr lang="ru-RU" sz="2400" dirty="0"/>
          </a:p>
        </p:txBody>
      </p:sp>
      <p:pic>
        <p:nvPicPr>
          <p:cNvPr id="11" name="Picture 5" descr="Картинка 3 из 19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14942" y="3929066"/>
            <a:ext cx="3071834" cy="2357454"/>
          </a:xfrm>
          <a:prstGeom prst="rect">
            <a:avLst/>
          </a:prstGeom>
          <a:noFill/>
          <a:ln>
            <a:solidFill>
              <a:srgbClr val="00B050"/>
            </a:solidFill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C5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071569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Как ухаживать за кошкой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 собакой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5" descr="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428737"/>
            <a:ext cx="2505075" cy="2214578"/>
          </a:xfrm>
          <a:prstGeom prst="rect">
            <a:avLst/>
          </a:prstGeom>
          <a:noFill/>
          <a:ln w="38100">
            <a:solidFill>
              <a:srgbClr val="6699FF"/>
            </a:solidFill>
            <a:miter lim="800000"/>
            <a:headEnd/>
            <a:tailEnd/>
          </a:ln>
        </p:spPr>
      </p:pic>
      <p:pic>
        <p:nvPicPr>
          <p:cNvPr id="8" name="Picture 6" descr="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341438"/>
            <a:ext cx="2867025" cy="1543050"/>
          </a:xfrm>
          <a:prstGeom prst="rect">
            <a:avLst/>
          </a:prstGeom>
          <a:noFill/>
          <a:ln w="38100">
            <a:solidFill>
              <a:srgbClr val="FF9966"/>
            </a:solidFill>
            <a:miter lim="800000"/>
            <a:headEnd/>
            <a:tailEnd/>
          </a:ln>
        </p:spPr>
      </p:pic>
      <p:pic>
        <p:nvPicPr>
          <p:cNvPr id="9" name="Picture 8" descr="3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1285860"/>
            <a:ext cx="2381250" cy="2128838"/>
          </a:xfrm>
          <a:prstGeom prst="rect">
            <a:avLst/>
          </a:prstGeom>
          <a:noFill/>
          <a:ln w="38100">
            <a:solidFill>
              <a:srgbClr val="FF99FF"/>
            </a:solidFill>
            <a:miter lim="800000"/>
            <a:headEnd/>
            <a:tailEnd/>
          </a:ln>
        </p:spPr>
      </p:pic>
      <p:pic>
        <p:nvPicPr>
          <p:cNvPr id="10" name="Picture 5" descr="Копия 2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4143380"/>
            <a:ext cx="2428892" cy="2500330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1" name="Picture 6" descr="Копия (2) 2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43306" y="4071942"/>
            <a:ext cx="2320925" cy="2571768"/>
          </a:xfrm>
          <a:prstGeom prst="rect">
            <a:avLst/>
          </a:prstGeom>
          <a:noFill/>
          <a:ln w="57150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12" name="Picture 7" descr="2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388" y="4000504"/>
            <a:ext cx="2286016" cy="2670169"/>
          </a:xfrm>
          <a:prstGeom prst="rect">
            <a:avLst/>
          </a:prstGeom>
          <a:noFill/>
          <a:ln w="57150">
            <a:solidFill>
              <a:srgbClr val="E8D1BA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C5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928693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Ветеринар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специалист, ухаживающий за животными.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ветеринар с собако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785" y="1877412"/>
            <a:ext cx="3957638" cy="467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1877412"/>
            <a:ext cx="4572000" cy="37487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dirty="0"/>
              <a:t> Ветеринар – это врач, который лечит и помогает животным, если они заболели. </a:t>
            </a:r>
          </a:p>
          <a:p>
            <a:pPr>
              <a:lnSpc>
                <a:spcPct val="90000"/>
              </a:lnSpc>
              <a:defRPr/>
            </a:pPr>
            <a:r>
              <a:rPr lang="ru-RU" sz="2400" dirty="0"/>
              <a:t>          Владельцы  животных обязательно должны периодически обращаться к ветеринару для осмотра животного, обследования и прививок. </a:t>
            </a:r>
          </a:p>
          <a:p>
            <a:pPr>
              <a:lnSpc>
                <a:spcPct val="90000"/>
              </a:lnSpc>
              <a:defRPr/>
            </a:pPr>
            <a:r>
              <a:rPr lang="ru-RU" sz="2400" dirty="0"/>
              <a:t>           Эти меры предохраняют человека от заражения.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C5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4697" y="27500"/>
            <a:ext cx="8429684" cy="221457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Тема урока: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«Почему мы любим кошек и собак?»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9" descr="b_18_01_2012_09_01_56_5425835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 rot="21045858">
            <a:off x="192759" y="2335131"/>
            <a:ext cx="3708376" cy="2423295"/>
          </a:xfrm>
          <a:prstGeom prst="rect">
            <a:avLst/>
          </a:prstGeom>
          <a:noFill/>
        </p:spPr>
      </p:pic>
      <p:pic>
        <p:nvPicPr>
          <p:cNvPr id="4" name="Picture 11" descr="8ymkeu8ccmtxh7b651frjqja348vqm8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673739">
            <a:off x="4995052" y="2248615"/>
            <a:ext cx="3668716" cy="2655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563888" y="5373215"/>
            <a:ext cx="54726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Учитель начальных классов: </a:t>
            </a:r>
            <a:r>
              <a:rPr lang="ru-RU" sz="2800" dirty="0" err="1" smtClean="0"/>
              <a:t>Щадных</a:t>
            </a:r>
            <a:r>
              <a:rPr lang="ru-RU" sz="2800" dirty="0" smtClean="0"/>
              <a:t> Маргарита Николаевна.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C5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214942" y="500042"/>
            <a:ext cx="25717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3500438"/>
            <a:ext cx="34637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endParaRPr lang="ru-RU" sz="24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- Кто лечит животных?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14282" y="1600200"/>
            <a:ext cx="4643470" cy="4525963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r>
              <a:rPr lang="ru-RU" sz="3200" dirty="0" smtClean="0"/>
              <a:t>Лечит маленьких детей,</a:t>
            </a:r>
          </a:p>
          <a:p>
            <a:pPr>
              <a:buNone/>
              <a:defRPr/>
            </a:pPr>
            <a:r>
              <a:rPr lang="ru-RU" sz="3200" dirty="0" smtClean="0"/>
              <a:t>Лечит птичек и зверей,</a:t>
            </a:r>
          </a:p>
          <a:p>
            <a:pPr>
              <a:buNone/>
              <a:defRPr/>
            </a:pPr>
            <a:r>
              <a:rPr lang="ru-RU" sz="3200" dirty="0" smtClean="0"/>
              <a:t>Сквозь очки свои глядит</a:t>
            </a:r>
          </a:p>
          <a:p>
            <a:pPr>
              <a:buNone/>
              <a:defRPr/>
            </a:pPr>
            <a:r>
              <a:rPr lang="ru-RU" sz="3200" dirty="0" smtClean="0"/>
              <a:t>Добрый доктор ...  </a:t>
            </a:r>
          </a:p>
          <a:p>
            <a:pPr>
              <a:buNone/>
              <a:defRPr/>
            </a:pPr>
            <a:r>
              <a:rPr lang="ru-RU" sz="3200" dirty="0" smtClean="0"/>
              <a:t> </a:t>
            </a:r>
          </a:p>
          <a:p>
            <a:endParaRPr lang="ru-RU" dirty="0"/>
          </a:p>
        </p:txBody>
      </p:sp>
      <p:pic>
        <p:nvPicPr>
          <p:cNvPr id="9" name="Picture 5" descr="25331f59f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76812" y="1839119"/>
            <a:ext cx="3774560" cy="451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C5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214942" y="500042"/>
            <a:ext cx="25717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3500438"/>
            <a:ext cx="34637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14282" y="1600200"/>
            <a:ext cx="4281518" cy="4525963"/>
          </a:xfrm>
        </p:spPr>
        <p:txBody>
          <a:bodyPr/>
          <a:lstStyle/>
          <a:p>
            <a:pPr>
              <a:buNone/>
              <a:defRPr/>
            </a:pPr>
            <a:r>
              <a:rPr lang="ru-RU" dirty="0" smtClean="0"/>
              <a:t>– А в каком произведении мы его встречали? </a:t>
            </a:r>
          </a:p>
          <a:p>
            <a:pPr>
              <a:buNone/>
              <a:defRPr/>
            </a:pPr>
            <a:endParaRPr lang="ru-RU" dirty="0" smtClean="0"/>
          </a:p>
          <a:p>
            <a:pPr>
              <a:buNone/>
              <a:defRPr/>
            </a:pPr>
            <a:r>
              <a:rPr lang="ru-RU" dirty="0" smtClean="0"/>
              <a:t> </a:t>
            </a:r>
          </a:p>
          <a:p>
            <a:pPr>
              <a:buNone/>
              <a:defRPr/>
            </a:pPr>
            <a:r>
              <a:rPr lang="ru-RU" dirty="0" smtClean="0"/>
              <a:t> – Кто по профессии Айболит? </a:t>
            </a:r>
          </a:p>
          <a:p>
            <a:endParaRPr lang="ru-RU" dirty="0"/>
          </a:p>
        </p:txBody>
      </p:sp>
      <p:pic>
        <p:nvPicPr>
          <p:cNvPr id="9" name="Picture 10" descr="Обложка сказки Айболит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14876" y="642918"/>
            <a:ext cx="4061506" cy="5214974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C5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06A3-AF37-4445-A18D-E2017F299C2B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Постель должна находиться в сухом, тёплом месте, подальше от сквозняков.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Для питания животных нужны три миски:   для еды, молока и воды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Кормить кошек и собак можно свежими продуктами или специальными консервами.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Животным постоянно нужна вода, поэтому её надо наливать в миску и оставлять для вашего питомца.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Нельзя разрешать животным таскать еду со стола. Мусорное ведро в доме должно плотно закрываться.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Кошки и собаки любят играть. У ваших любимцев должны быть собственные игрушки.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Домашних животных учат правилам поведения в доме, дисциплине, приучают к тому, где надо ходить в туалет.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Собак специально дрессируют. На прогулку собак выводят в ошейнике и наморднике, надев поводок.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Чтобы кошки и собаки были чистыми и здоровыми, их необходимо регулярно вычёсывать щёткой и расчёской.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Уезжая на каникулы, надо позаботиться о том, чтобы ваше животное кто-то кормил, поили выгуливал.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Животное может заболеть. В таком случае надо обязательно обратиться к ветеринару.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Для кошки в доме обязательно выделяется место, где она будет точить когти, иначе она испортит мебель.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C5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06A3-AF37-4445-A18D-E2017F299C2B}" type="slidenum">
              <a:rPr lang="ru-RU" smtClean="0"/>
              <a:pPr/>
              <a:t>23</a:t>
            </a:fld>
            <a:endParaRPr lang="ru-RU"/>
          </a:p>
        </p:txBody>
      </p:sp>
      <p:pic>
        <p:nvPicPr>
          <p:cNvPr id="5" name="Рисунок 4" descr="брошеные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142852"/>
            <a:ext cx="6148124" cy="4264915"/>
          </a:xfrm>
          <a:prstGeom prst="rect">
            <a:avLst/>
          </a:prstGeom>
        </p:spPr>
      </p:pic>
      <p:pic>
        <p:nvPicPr>
          <p:cNvPr id="4" name="собака бывает кусаче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Содержимое 40" descr="брошеные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71934" y="3133146"/>
            <a:ext cx="4857784" cy="3582002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660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C5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06A3-AF37-4445-A18D-E2017F299C2B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571480"/>
            <a:ext cx="9144000" cy="3200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Антуана</a:t>
            </a:r>
            <a:r>
              <a:rPr kumimoji="0" lang="ru-RU" sz="40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де Сент-Экзюпери: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</a:rPr>
              <a:t>«</a:t>
            </a:r>
            <a:r>
              <a:rPr kumimoji="0" lang="ru-RU" sz="72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</a:rPr>
              <a:t>Мы в ответе за тех,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</a:rPr>
              <a:t> кого приучили</a:t>
            </a:r>
            <a:r>
              <a:rPr kumimoji="0" lang="ru-RU" sz="60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</a:rPr>
              <a:t>.»</a:t>
            </a:r>
            <a:endParaRPr kumimoji="0" lang="ru-RU" sz="5400" b="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" name="Picture 5" descr="ll0xvb92jpeopmoriwm3xo309skhdo2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571876"/>
            <a:ext cx="3897304" cy="3183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C5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-315416"/>
            <a:ext cx="7056784" cy="3384375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Спасибо за работу!</a:t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Вы молодцы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1057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348880"/>
            <a:ext cx="52197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C5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60350"/>
            <a:ext cx="792162" cy="545941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6000" smtClean="0">
                <a:latin typeface="Impact" pitchFamily="34" charset="0"/>
              </a:rPr>
              <a:t>С</a:t>
            </a:r>
            <a:br>
              <a:rPr lang="ru-RU" sz="6000" smtClean="0">
                <a:latin typeface="Impact" pitchFamily="34" charset="0"/>
              </a:rPr>
            </a:br>
            <a:r>
              <a:rPr lang="ru-RU" sz="6000" smtClean="0">
                <a:latin typeface="Impact" pitchFamily="34" charset="0"/>
              </a:rPr>
              <a:t>О</a:t>
            </a:r>
            <a:br>
              <a:rPr lang="ru-RU" sz="6000" smtClean="0">
                <a:latin typeface="Impact" pitchFamily="34" charset="0"/>
              </a:rPr>
            </a:br>
            <a:r>
              <a:rPr lang="ru-RU" sz="6000" smtClean="0">
                <a:latin typeface="Impact" pitchFamily="34" charset="0"/>
              </a:rPr>
              <a:t>Б</a:t>
            </a:r>
            <a:br>
              <a:rPr lang="ru-RU" sz="6000" smtClean="0">
                <a:latin typeface="Impact" pitchFamily="34" charset="0"/>
              </a:rPr>
            </a:br>
            <a:r>
              <a:rPr lang="ru-RU" sz="6000" smtClean="0">
                <a:latin typeface="Impact" pitchFamily="34" charset="0"/>
              </a:rPr>
              <a:t>А</a:t>
            </a:r>
            <a:br>
              <a:rPr lang="ru-RU" sz="6000" smtClean="0">
                <a:latin typeface="Impact" pitchFamily="34" charset="0"/>
              </a:rPr>
            </a:br>
            <a:r>
              <a:rPr lang="ru-RU" sz="6000" smtClean="0">
                <a:latin typeface="Impact" pitchFamily="34" charset="0"/>
              </a:rPr>
              <a:t>К</a:t>
            </a:r>
            <a:br>
              <a:rPr lang="ru-RU" sz="6000" smtClean="0">
                <a:latin typeface="Impact" pitchFamily="34" charset="0"/>
              </a:rPr>
            </a:br>
            <a:r>
              <a:rPr lang="ru-RU" sz="6000" smtClean="0">
                <a:latin typeface="Impact" pitchFamily="34" charset="0"/>
              </a:rPr>
              <a:t>И</a:t>
            </a:r>
          </a:p>
        </p:txBody>
      </p:sp>
      <p:pic>
        <p:nvPicPr>
          <p:cNvPr id="38919" name="Picture 7" descr="70c0d99f3e40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547813" y="692150"/>
            <a:ext cx="6985000" cy="5238750"/>
          </a:xfrm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C5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вол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000496" y="357166"/>
            <a:ext cx="4714908" cy="2643206"/>
          </a:xfrm>
          <a:prstGeom prst="rect">
            <a:avLst/>
          </a:prstGeom>
          <a:ln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5" descr="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214686"/>
            <a:ext cx="4000528" cy="3071834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1285860"/>
            <a:ext cx="42148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Дикие родственники собак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29124" y="4000504"/>
            <a:ext cx="45005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Человек приручил собаку еще в каменном веке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C5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2504917508"/>
              </p:ext>
            </p:extLst>
          </p:nvPr>
        </p:nvGraphicFramePr>
        <p:xfrm>
          <a:off x="338590" y="260648"/>
          <a:ext cx="8569325" cy="6140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79988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C5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6" descr="post-26955-1230452708_thum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4286256"/>
            <a:ext cx="3786214" cy="2143139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15" name="Picture 7" descr="1748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4286256"/>
            <a:ext cx="3571900" cy="2143140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20" name="Picture 12" descr="Ризеншнауцер(служебная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8595" y="285728"/>
            <a:ext cx="4012323" cy="3000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" name="Picture 13" descr="Большая швейцарская горная пастущья собака(служебная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00694" y="428603"/>
            <a:ext cx="2678116" cy="3175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C5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1" descr="Американский водный спаниель(охотничья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4348" y="285728"/>
            <a:ext cx="2643206" cy="294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12" descr="Норвежский элкхауд(охотничья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00694" y="428603"/>
            <a:ext cx="2994030" cy="2652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icture 13" descr="Сиба ину (Шиба ину, охотничья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3357561"/>
            <a:ext cx="3071834" cy="3294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" name="Picture 18" descr="Бакхмуль(афганская аборигенная борзая, охотничья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86314" y="3428999"/>
            <a:ext cx="3857652" cy="2893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C5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8" descr="Бостонский терьер(декор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357165"/>
            <a:ext cx="3500462" cy="2746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9" descr="Померанец(померанский шпиц, декор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14876" y="428603"/>
            <a:ext cx="4000528" cy="2667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" name="Picture 10" descr="Мальтийская болонка (декор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2909" y="3429000"/>
            <a:ext cx="3912185" cy="2928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11" descr="Малый шпиц (декор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14942" y="3429000"/>
            <a:ext cx="3214710" cy="3214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C5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1"/>
            <a:ext cx="3357586" cy="857231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Собаки на войне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связист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857232"/>
            <a:ext cx="2071702" cy="2000264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10" name="Рисунок 9" descr="война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4071942"/>
            <a:ext cx="2686050" cy="2000264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11" name="Прямоугольник 10"/>
          <p:cNvSpPr/>
          <p:nvPr/>
        </p:nvSpPr>
        <p:spPr>
          <a:xfrm>
            <a:off x="5572132" y="214290"/>
            <a:ext cx="33575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Собаки - космонавты</a:t>
            </a:r>
            <a:endParaRPr lang="ru-RU" sz="2400" dirty="0"/>
          </a:p>
        </p:txBody>
      </p:sp>
      <p:pic>
        <p:nvPicPr>
          <p:cNvPr id="12" name="Рисунок 11" descr="http://s42.radikal.ru/i096/0911/0a/9f3affbd322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714356"/>
            <a:ext cx="292895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война 2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728" y="2500306"/>
            <a:ext cx="1928826" cy="1914526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8" name="Рисунок 7" descr="собака а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29256" y="4000504"/>
            <a:ext cx="3071834" cy="207170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5214942" y="3500438"/>
            <a:ext cx="40327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Памятник собаке Бальт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00B050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552</TotalTime>
  <Words>429</Words>
  <Application>Microsoft Office PowerPoint</Application>
  <PresentationFormat>Экран (4:3)</PresentationFormat>
  <Paragraphs>86</Paragraphs>
  <Slides>25</Slides>
  <Notes>4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Мордочка усатая, Шубка полосатая,  Часто умывается,  Но с водой не знается.   </vt:lpstr>
      <vt:lpstr>Тема урока:  «Почему мы любим кошек и собак?»</vt:lpstr>
      <vt:lpstr>С О Б А К 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Собаки на войне</vt:lpstr>
      <vt:lpstr>Собаки на службе людей «Профессии» собак</vt:lpstr>
      <vt:lpstr>    «Пограничники»                                 «Полицейские»</vt:lpstr>
      <vt:lpstr>         Ездовые                                   «Пастухи»</vt:lpstr>
      <vt:lpstr>Презентация PowerPoint</vt:lpstr>
      <vt:lpstr>К О ш К И</vt:lpstr>
      <vt:lpstr>Дикие родственники кошек</vt:lpstr>
      <vt:lpstr>Породы кошек</vt:lpstr>
      <vt:lpstr>«Профессии» кошек</vt:lpstr>
      <vt:lpstr>Как ухаживать за кошкой и собакой</vt:lpstr>
      <vt:lpstr>Ветеринар – специалист, ухаживающий за животными.</vt:lpstr>
      <vt:lpstr>- Кто лечит животных?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работу! Вы молодцы!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Нина</dc:creator>
  <cp:lastModifiedBy>Учитель</cp:lastModifiedBy>
  <cp:revision>142</cp:revision>
  <dcterms:created xsi:type="dcterms:W3CDTF">2014-11-09T15:37:45Z</dcterms:created>
  <dcterms:modified xsi:type="dcterms:W3CDTF">2020-11-12T12:51:28Z</dcterms:modified>
</cp:coreProperties>
</file>