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1" r:id="rId2"/>
    <p:sldId id="262" r:id="rId3"/>
    <p:sldId id="264" r:id="rId4"/>
    <p:sldId id="266" r:id="rId5"/>
    <p:sldId id="267" r:id="rId6"/>
    <p:sldId id="272" r:id="rId7"/>
    <p:sldId id="273" r:id="rId8"/>
    <p:sldId id="289" r:id="rId9"/>
    <p:sldId id="274" r:id="rId10"/>
    <p:sldId id="275" r:id="rId11"/>
    <p:sldId id="278" r:id="rId12"/>
    <p:sldId id="281" r:id="rId13"/>
    <p:sldId id="28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00CC00"/>
    <a:srgbClr val="FF33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19" d="100"/>
          <a:sy n="11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ED46A-12CE-4627-AAEC-C96A5EFB6EB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76011-5BAF-432E-8768-660701837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5956F-7DD0-4F52-8EDA-37F79E8A8277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CCB41-B734-4813-972C-E17461C09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ADE88-ECDF-4298-8B28-14AB38FE139B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E6DF8-6E6B-41B6-8B41-2297AE142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064B0-6AE3-43BF-A011-36FEE4E00B1D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46AB6-8A8F-4D2A-9D5D-AA3370D75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F407-0E64-48A7-B6F4-1CC76D02F9B5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20B27-FAF0-4403-9BBD-2AFE98346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BF88D-3A83-4D6F-A65E-520F426C22D5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CB05A-7B55-47B9-B9DA-E5C3D089A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3FE44-1F46-44D1-8432-0EEA5267C896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AF284-CF56-4227-8078-AA4F4C792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3543F-660F-488A-97BF-4B29725DA3C7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3F9A8-10B6-47E8-93B7-1EA19FC96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5065-2005-4C0A-AF53-EA7A4F264C8F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73EBA-F5B5-4630-9965-74E8EBD9E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5BB81-74A8-4C7A-915B-F2D52D872BFD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90333-15CE-49C3-A82F-E9848498C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F8D1B-DB90-4C67-B7FE-94C9199E4AF3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60E9F-1BEE-4817-9E84-4BA9C5C20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4FE52-C02E-4A35-A7A4-0F21F77F1B84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F4748-D33C-4BE7-8BD0-C85DD93E1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E86698-0CED-40FB-B932-57536900887A}" type="datetimeFigureOut">
              <a:rPr lang="ru-RU"/>
              <a:pPr>
                <a:defRPr/>
              </a:pPr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04BB4B-31FD-4235-B9AA-A097B4C4A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51;&#1102;&#1076;&#1084;&#1080;&#1083;&#1072;\&#1055;&#1056;&#1054;&#1045;&#1050;&#1058;\&#1043;&#1054;&#1058;&#1054;&#1042;&#1067;&#1049;%20&#1052;&#1040;&#1058;&#1045;&#1056;&#1048;&#1040;&#1051;\&#1063;&#1048;&#1057;&#1058;&#1070;&#1051;&#1068;&#1050;&#1040;\&#1055;&#1056;&#1054;&#1045;&#1050;&#1058;%20&#1063;&#1048;&#1057;&#1058;&#1070;&#1051;&#1068;&#1050;&#1040;\&#1055;&#1077;&#1089;&#1085;&#1103;%20&#1052;&#1072;&#1096;&#1080;%20&#1086;%20&#1095;&#1080;&#1089;&#1090;&#1086;&#1090;&#1077;&#160;-&#160;&#1041;&#1077;&#1079;%20&#1085;&#1072;...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Содержимое 3" descr="Рисунок12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587"/>
            <a:ext cx="9144000" cy="6856413"/>
          </a:xfrm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56192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ПРЕЗЕНТАЦИЯ ПРОЕКТА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2780928"/>
            <a:ext cx="4392488" cy="76944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«ЧИСТЮЛЬКА»</a:t>
            </a:r>
            <a:endParaRPr lang="ru-RU" sz="4400" b="1" spc="300" dirty="0">
              <a:ln w="11430" cmpd="sng">
                <a:solidFill>
                  <a:sysClr val="windowText" lastClr="0000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5" name="Picture 7" descr="D:\Людмила\ДЛЯ САЙТА\АНИМАЦИЯ\12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3933056"/>
            <a:ext cx="2872730" cy="240877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59632" y="4000504"/>
            <a:ext cx="63127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ВТОРАЯ МЛАДШАЯ</a:t>
            </a:r>
          </a:p>
          <a:p>
            <a:pPr algn="ctr"/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ГРУППА № 4</a:t>
            </a:r>
          </a:p>
          <a:p>
            <a:pPr algn="ctr"/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800" b="1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Самонова</a:t>
            </a:r>
            <a:r>
              <a:rPr lang="ru-RU" sz="28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А.Н.</a:t>
            </a:r>
          </a:p>
        </p:txBody>
      </p:sp>
    </p:spTree>
  </p:cSld>
  <p:clrMapOvr>
    <a:masterClrMapping/>
  </p:clrMapOvr>
  <p:transition spd="med" advTm="11044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5" grpId="0" animBg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Людмила\ПРОЕКТ\ГОТОВЫЙ МАТЕРИАЛ\ФОТО ДЕТЕЙ\В ДЕТСКОМ САДУ\ГИГИЕНА\SAM_20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052736"/>
            <a:ext cx="3987003" cy="580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D:\Людмила\ДЛЯ САЙТА\РАМКИ ДЛЯ ФОТО\30a4ee6bc9a1d2ffe455936c2ddb3387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-103380" y="0"/>
            <a:ext cx="9170230" cy="6877673"/>
          </a:xfrm>
          <a:prstGeom prst="rect">
            <a:avLst/>
          </a:prstGeom>
          <a:noFill/>
        </p:spPr>
      </p:pic>
      <p:sp>
        <p:nvSpPr>
          <p:cNvPr id="6" name="Горизонтальный свиток 5"/>
          <p:cNvSpPr/>
          <p:nvPr/>
        </p:nvSpPr>
        <p:spPr>
          <a:xfrm>
            <a:off x="1331640" y="5949280"/>
            <a:ext cx="7416824" cy="648072"/>
          </a:xfrm>
          <a:prstGeom prst="horizontalScroll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Bookman Old Style" pitchFamily="18" charset="0"/>
              </a:rPr>
              <a:t>ВЫТИРАТЬ РУКИ</a:t>
            </a:r>
            <a:endParaRPr lang="ru-RU" sz="2800" b="1" dirty="0">
              <a:solidFill>
                <a:sysClr val="windowText" lastClr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 advTm="4696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Людмила\ПРОЕКТ\ГОТОВЫЙ МАТЕРИАЛ\ФОТО ДЕТЕЙ\В ДЕТСКОМ САДУ\ГИГИЕНА\SAM_21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052736"/>
            <a:ext cx="5799984" cy="4349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D:\Людмила\ДЛЯ САЙТА\РАМКИ ДЛЯ ФОТО\30a4ee6bc9a1d2ffe455936c2ddb3387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-103380" y="-19673"/>
            <a:ext cx="9170230" cy="6877673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2411760" y="5949280"/>
            <a:ext cx="4608512" cy="648072"/>
          </a:xfrm>
          <a:prstGeom prst="horizontalScroll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Bookman Old Style" pitchFamily="18" charset="0"/>
              </a:rPr>
              <a:t>ЕСТЬ АККУРАТНО</a:t>
            </a:r>
            <a:endParaRPr lang="ru-RU" sz="2800" b="1" dirty="0">
              <a:solidFill>
                <a:sysClr val="windowText" lastClr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 advTm="3432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Людмила\ПРОЕКТ\ГОТОВЫЙ МАТЕРИАЛ\ФОТО ДЕТЕЙ\В ДЕТСКОМ САДУ\ГИГИЕНА\SAM_20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764704"/>
            <a:ext cx="3821319" cy="5682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3" descr="D:\Людмила\ДЛЯ САЙТА\РАМКИ ДЛЯ ФОТО\30a4ee6bc9a1d2ffe455936c2ddb3387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-103380" y="-19673"/>
            <a:ext cx="9170230" cy="6877673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683568" y="5949280"/>
            <a:ext cx="7992888" cy="648072"/>
          </a:xfrm>
          <a:prstGeom prst="horizontalScroll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Bookman Old Style" pitchFamily="18" charset="0"/>
              </a:rPr>
              <a:t>САМОСТОЯТЕЛЬНО РАСЧЕСЫВАТЬСЯ</a:t>
            </a:r>
            <a:endParaRPr lang="ru-RU" sz="2800" b="1" dirty="0">
              <a:solidFill>
                <a:sysClr val="windowText" lastClr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 advTm="4634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D:\Людмила\ДЛЯ САЙТА\АНИМАЦИЯ\spasibo-40.gif"/>
          <p:cNvPicPr>
            <a:picLocks noChangeAspect="1" noChangeArrowheads="1" noCrop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187624" y="1412776"/>
            <a:ext cx="3922843" cy="1278648"/>
          </a:xfrm>
          <a:prstGeom prst="rect">
            <a:avLst/>
          </a:prstGeom>
          <a:noFill/>
        </p:spPr>
      </p:pic>
      <p:pic>
        <p:nvPicPr>
          <p:cNvPr id="35843" name="Picture 3" descr="D:\Людмила\ПРОЕКТ\КАРТИНКИ ПО ГИГИЕНЕ\original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5220072" y="1196752"/>
            <a:ext cx="2893860" cy="5158011"/>
          </a:xfrm>
          <a:prstGeom prst="rect">
            <a:avLst/>
          </a:prstGeom>
          <a:noFill/>
        </p:spPr>
      </p:pic>
      <p:sp>
        <p:nvSpPr>
          <p:cNvPr id="7" name="Вертикальный свиток 6"/>
          <p:cNvSpPr/>
          <p:nvPr/>
        </p:nvSpPr>
        <p:spPr>
          <a:xfrm>
            <a:off x="1475656" y="2636912"/>
            <a:ext cx="3096344" cy="2664296"/>
          </a:xfrm>
          <a:prstGeom prst="verticalScroll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07704" y="3284984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itchFamily="18" charset="0"/>
              </a:rPr>
              <a:t>СПАСИБО</a:t>
            </a:r>
          </a:p>
          <a:p>
            <a:pPr algn="ctr"/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itchFamily="18" charset="0"/>
              </a:rPr>
              <a:t>ЗА</a:t>
            </a:r>
          </a:p>
          <a:p>
            <a:pPr algn="ctr"/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itchFamily="18" charset="0"/>
              </a:rPr>
              <a:t>ВНИМАНИЕ!</a:t>
            </a:r>
            <a:endParaRPr lang="ru-RU" sz="24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 Antiqua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Tm="6696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11760" y="764704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ПРОЕКТ:</a:t>
            </a:r>
            <a:endParaRPr lang="ru-RU" sz="36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134076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1772816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ДОЛГОСРОЧНЫЙ;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ИНФОРМАЦИОННО-ПРАКТИКО-ОРИЕНТИРОВАННЫЙ ПРОЕКТ;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ГРУППОВОЙ.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314096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СРОКИ РЕАЛИЗАЦИИ ПРОЕКТА</a:t>
            </a:r>
            <a:endParaRPr lang="ru-RU" sz="36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5736" y="400506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НОЯБРЬ 2013 г. - АПРЕЛЬ 2014 г.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1" name="Picture 9" descr="D:\Людмила\ДЛЯ САЙТА\АНИМАЦИЯ\detia-611.gif"/>
          <p:cNvPicPr>
            <a:picLocks noChangeAspect="1" noChangeArrowheads="1" noCrop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6084168" y="5157192"/>
            <a:ext cx="1428750" cy="124777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763688" y="472514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775274" y="4437112"/>
            <a:ext cx="3438377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ПЕРВЫЙ ГОД ОБУЧЕНИЯ</a:t>
            </a:r>
          </a:p>
          <a:p>
            <a:pPr algn="ctr"/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4869160"/>
            <a:ext cx="5166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КУЛЬТУРНО-ГИГИЕНИЧЕСКИХ НАВЫКОВ РЕБЕНКА – ПЕРВЫЙ ШАГ К ЗДОРОВЬЮ ЧЕЛОВЕКА!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0685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156176" y="2564904"/>
            <a:ext cx="2520280" cy="19389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Привлечение родителей к соблюдению и развитию навыков личной гигиены дома.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Содержимое 3" descr="Рисунок9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культурно-гигиенических навыков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</p:txBody>
      </p:sp>
      <p:sp>
        <p:nvSpPr>
          <p:cNvPr id="512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619672" y="2060848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5536" y="2780928"/>
            <a:ext cx="2592288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навыков этикета.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4068738" y="2708126"/>
            <a:ext cx="1151334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31840" y="3356993"/>
            <a:ext cx="2952328" cy="132343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начальных представлений о ценности здоровья.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6192180" y="1952836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 advTm="14903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85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35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35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85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85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350"/>
                            </p:stCondLst>
                            <p:childTnLst>
                              <p:par>
                                <p:cTn id="3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123" grpId="0"/>
      <p:bldP spid="8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11560" y="2852936"/>
            <a:ext cx="7920880" cy="10156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младшем дошкольном возрасте дети могут освоить все основные культурно-гигиенические навыки, научиться понимать их важность, легко, быстро и правильно выполнять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988840"/>
            <a:ext cx="7920880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Именно в дошкольном возрасте очень важно воспитать у ребенка привычку к чистоте, аккуратности, порядку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9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87424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11760" y="188640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b="1" dirty="0"/>
          </a:p>
        </p:txBody>
      </p:sp>
      <p:pic>
        <p:nvPicPr>
          <p:cNvPr id="19458" name="Picture 2" descr="D:\Людмила\ПРОЕКТ\КАРТИНКИ ПО ГИГИЕНЕ\baby-boy-tub-w-bear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23528" y="3733800"/>
            <a:ext cx="2609850" cy="3124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411760" y="4005064"/>
            <a:ext cx="6192688" cy="19389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Обеспечение постоянного, без всяких исключений, выполнение ребенком установленных гигиенических правил, ведет к усвоению ребенком всех доступных ему навыков.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Навыки и привычки, прочно сформированные в дошкольном возрасте, сохраняются на всю жизнь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827584" y="947516"/>
            <a:ext cx="77188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при повседневном гигиеническом воспитании и контроле можно добиться формирования и закрепления у ребенка полезных навыков, т.е. перехода их в стойкие привычки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9219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5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Людмила\ПРОЕКТ\ГОТОВЫЙ МАТЕРИАЛ\ФОТО ДЕТЕЙ\В ДЕТСКОМ САДУ\ГИГИЕНА\SAM_2093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851920" y="2708920"/>
            <a:ext cx="4934922" cy="3863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55576" y="184482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36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134076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endParaRPr lang="ru-RU" dirty="0"/>
          </a:p>
        </p:txBody>
      </p:sp>
      <p:pic>
        <p:nvPicPr>
          <p:cNvPr id="18434" name="Picture 2" descr="D:\Людмила\ПРОЕКТ\КАРТИНКИ ПО ГИГИЕНЕ\chistulk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620688"/>
            <a:ext cx="1728192" cy="122701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9552" y="2636912"/>
            <a:ext cx="381642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РЕАЛИЗАЦИЯ: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☺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Анжелика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Николаевна              Воспитанники группы  №4 (возраст 3,5-4 года)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 advTm="10437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D:\Людмила\ПРОЕКТ\ГОТОВЫЙ МАТЕРИАЛ\ФОТО ДЕТЕЙ\В ДЕТСКОМ САДУ\ГИГИЕНА\SAM_20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1052736"/>
            <a:ext cx="5856650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D:\Людмила\ДЛЯ САЙТА\РАМКИ ДЛЯ ФОТО\30a4ee6bc9a1d2ffe455936c2ddb3387.pn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-103380" y="-57863"/>
            <a:ext cx="9247380" cy="6935536"/>
          </a:xfrm>
          <a:prstGeom prst="rect">
            <a:avLst/>
          </a:prstGeom>
          <a:noFill/>
        </p:spPr>
      </p:pic>
      <p:pic>
        <p:nvPicPr>
          <p:cNvPr id="5" name="Песня Маши о чистоте - Без на.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460432" y="260648"/>
            <a:ext cx="304800" cy="304800"/>
          </a:xfrm>
          <a:prstGeom prst="rect">
            <a:avLst/>
          </a:prstGeom>
        </p:spPr>
      </p:pic>
      <p:sp>
        <p:nvSpPr>
          <p:cNvPr id="6" name="Горизонтальный свиток 5"/>
          <p:cNvSpPr/>
          <p:nvPr/>
        </p:nvSpPr>
        <p:spPr>
          <a:xfrm>
            <a:off x="2411760" y="5949280"/>
            <a:ext cx="4608512" cy="648072"/>
          </a:xfrm>
          <a:prstGeom prst="horizontalScroll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Bookman Old Style" pitchFamily="18" charset="0"/>
              </a:rPr>
              <a:t>МЫТЬ РУКИ!</a:t>
            </a:r>
            <a:endParaRPr lang="ru-RU" sz="2800" b="1" dirty="0">
              <a:solidFill>
                <a:sysClr val="windowText" lastClr="00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0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ЧЕМУ МЫ НАУЧИЛИСЬ?</a:t>
            </a:r>
            <a:endParaRPr lang="ru-RU" sz="4400" b="1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med" advTm="4352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Людмила\ПРОЕКТ\ГОТОВЫЙ МАТЕРИАЛ\ФОТО ДЕТЕЙ\В ДЕТСКОМ САДУ\ГИГИЕНА\SAM_2085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1763688" y="620688"/>
            <a:ext cx="5680594" cy="4989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D:\Людмила\ДЛЯ САЙТА\РАМКИ ДЛЯ ФОТО\30a4ee6bc9a1d2ffe455936c2ddb3387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-103380" y="0"/>
            <a:ext cx="9170230" cy="6877673"/>
          </a:xfrm>
          <a:prstGeom prst="rect">
            <a:avLst/>
          </a:prstGeom>
          <a:noFill/>
        </p:spPr>
      </p:pic>
      <p:sp>
        <p:nvSpPr>
          <p:cNvPr id="6" name="Горизонтальный свиток 5"/>
          <p:cNvSpPr/>
          <p:nvPr/>
        </p:nvSpPr>
        <p:spPr>
          <a:xfrm>
            <a:off x="2051720" y="5949280"/>
            <a:ext cx="5616624" cy="648072"/>
          </a:xfrm>
          <a:prstGeom prst="horizontalScroll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Bookman Old Style" pitchFamily="18" charset="0"/>
              </a:rPr>
              <a:t>НЕ РАЗБРЫЗГИВАТЬ ВОДУ</a:t>
            </a:r>
            <a:endParaRPr lang="ru-RU" sz="2800" b="1" dirty="0">
              <a:solidFill>
                <a:sysClr val="windowText" lastClr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 advTm="4649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P_20171211_09_54_01_Pr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979712" y="5949280"/>
            <a:ext cx="5616624" cy="648072"/>
          </a:xfrm>
          <a:prstGeom prst="horizontalScroll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Bookman Old Style" pitchFamily="18" charset="0"/>
              </a:rPr>
              <a:t>НАМЫЛИВАЕМ РУЧКИ</a:t>
            </a:r>
            <a:endParaRPr lang="ru-RU" sz="2800" b="1" dirty="0">
              <a:solidFill>
                <a:sysClr val="windowText" lastClr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Людмила\ПРОЕКТ\ГОТОВЫЙ МАТЕРИАЛ\ФОТО ДЕТЕЙ\В ДЕТСКОМ САДУ\ГИГИЕНА\SAM_20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764704"/>
            <a:ext cx="5760640" cy="542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D:\Людмила\ДЛЯ САЙТА\РАМКИ ДЛЯ ФОТО\30a4ee6bc9a1d2ffe455936c2ddb3387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-103380" y="0"/>
            <a:ext cx="9170230" cy="6877673"/>
          </a:xfrm>
          <a:prstGeom prst="rect">
            <a:avLst/>
          </a:prstGeom>
          <a:noFill/>
        </p:spPr>
      </p:pic>
      <p:sp>
        <p:nvSpPr>
          <p:cNvPr id="6" name="Горизонтальный свиток 5"/>
          <p:cNvSpPr/>
          <p:nvPr/>
        </p:nvSpPr>
        <p:spPr>
          <a:xfrm>
            <a:off x="1979712" y="5949280"/>
            <a:ext cx="5616624" cy="648072"/>
          </a:xfrm>
          <a:prstGeom prst="horizontalScroll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Bookman Old Style" pitchFamily="18" charset="0"/>
              </a:rPr>
              <a:t>МЫТЬ РУКИ ДО ЛОКТЯ</a:t>
            </a:r>
            <a:endParaRPr lang="ru-RU" sz="2800" b="1" dirty="0">
              <a:solidFill>
                <a:sysClr val="windowText" lastClr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 advTm="4415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219</Words>
  <Application>Microsoft Office PowerPoint</Application>
  <PresentationFormat>Экран (4:3)</PresentationFormat>
  <Paragraphs>38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ПРОЕКТА</vt:lpstr>
      <vt:lpstr>Слайд 2</vt:lpstr>
      <vt:lpstr>ЦЕЛЬ ПРОЕКТА: Формирование культурно-гигиенических навыков ЗАДАЧИ ПРОЕКТА: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Wizard</cp:lastModifiedBy>
  <cp:revision>70</cp:revision>
  <dcterms:modified xsi:type="dcterms:W3CDTF">2017-12-14T08:09:17Z</dcterms:modified>
</cp:coreProperties>
</file>