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1BA7D4E-ADB2-4F1D-A618-B4B018FCBAD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824F3A2-9BC5-40DD-98E9-A1A6B22984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344816" cy="1092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Иван Андреевич </a:t>
            </a:r>
            <a:r>
              <a:rPr lang="ru-RU" dirty="0" smtClean="0"/>
              <a:t>К</a:t>
            </a:r>
            <a:r>
              <a:rPr lang="ru-RU" dirty="0" smtClean="0"/>
              <a:t>рылов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1769-1844  </a:t>
            </a:r>
            <a:endParaRPr lang="ru-RU" dirty="0"/>
          </a:p>
        </p:txBody>
      </p:sp>
      <p:pic>
        <p:nvPicPr>
          <p:cNvPr id="4" name="Содержимое 3" descr="kr_4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9347" y="1882775"/>
            <a:ext cx="4665306" cy="4572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Музыкальное уравнение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img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9535"/>
            <a:ext cx="9144000" cy="55584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                Квартет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Квартет</a:t>
            </a:r>
            <a:r>
              <a:rPr lang="ru-RU" dirty="0" smtClean="0"/>
              <a:t> – название музыкального произведения, которое исполняют четыре музыканта. Квартеты бывают разные, но чаще всего звучат струнные квартеты, в исполнении которых участвуют 2 скрипки, альт и </a:t>
            </a:r>
            <a:r>
              <a:rPr lang="ru-RU" dirty="0" smtClean="0"/>
              <a:t>виолончель.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Музыкальные инструменты</a:t>
            </a:r>
            <a:endParaRPr lang="ru-RU" dirty="0"/>
          </a:p>
        </p:txBody>
      </p:sp>
      <p:pic>
        <p:nvPicPr>
          <p:cNvPr id="4" name="Содержимое 3" descr="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5025"/>
            <a:ext cx="8229600" cy="450749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Антон Григорьевич Рубинштейн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>               (1829-1894)</a:t>
            </a:r>
            <a:endParaRPr lang="ru-RU" sz="3600" dirty="0"/>
          </a:p>
        </p:txBody>
      </p:sp>
      <p:pic>
        <p:nvPicPr>
          <p:cNvPr id="4" name="Содержимое 3" descr="Anton_Rubinstein_by_J_Ganz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7405" y="1882775"/>
            <a:ext cx="3329189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</TotalTime>
  <Words>15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     Иван Андреевич Крылов                   1769-1844  </vt:lpstr>
      <vt:lpstr>Музыкальное уравнение</vt:lpstr>
      <vt:lpstr>                 Квартет</vt:lpstr>
      <vt:lpstr>Музыкальные инструменты</vt:lpstr>
      <vt:lpstr>Антон Григорьевич Рубинштейн                 (1829-1894)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Басни Крылова в музыке</dc:title>
  <dc:creator>самапридумай</dc:creator>
  <cp:lastModifiedBy>самапридумай</cp:lastModifiedBy>
  <cp:revision>5</cp:revision>
  <dcterms:created xsi:type="dcterms:W3CDTF">2020-11-12T07:01:41Z</dcterms:created>
  <dcterms:modified xsi:type="dcterms:W3CDTF">2020-11-12T07:43:05Z</dcterms:modified>
</cp:coreProperties>
</file>