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7" r:id="rId3"/>
    <p:sldId id="267" r:id="rId4"/>
    <p:sldId id="270" r:id="rId5"/>
    <p:sldId id="271" r:id="rId6"/>
    <p:sldId id="264" r:id="rId7"/>
    <p:sldId id="278" r:id="rId8"/>
    <p:sldId id="259" r:id="rId9"/>
    <p:sldId id="268" r:id="rId10"/>
    <p:sldId id="275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49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4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6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03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65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321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7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2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1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5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60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22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D1362-3147-4993-BC25-6D4D0665B8C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C0E49-7A60-44F6-8E32-6C08E3505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76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3.infourok.ru/uploads/ex/0ce3/000613da-e1d79e71/64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49672" y="85371"/>
            <a:ext cx="6856285" cy="1320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деооб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ращение отряда ЮИД                МБОУ СОШ с. Эрги-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Барлык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9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fotoritm-muzey.150solsritm.edusite.ru/images/p168_akciyaden-pamyatijertvdtp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224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erhluki.ru/wp-content/uploads/2019/11/img_1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421" y="36512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424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roimg.ru/wp-content/uploads/2019/04/bigphoto_15349_5177_1000_0-640x3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32"/>
            <a:ext cx="12192000" cy="675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424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www.lipetskmedia.ru/images/news_/060/692_bi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-1"/>
            <a:ext cx="12172950" cy="671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78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autogild.ru/wp-content/uploads/2015/11/info7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87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2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ytimg.com/vi/T4unRXg37gU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1" t="5771" r="1369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886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ds03.infourok.ru/uploads/ex/0a7c/0005ea63-93a95e6e/img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3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99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nz.pnzreg.ru/upload/iblock/80a/80af1e69526d6bee84347a14b4c586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2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638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lipetskinfo.ru/photo/theme/136/25/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843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150solsritm.edusite.ru/images/p168_akciyaden-pamyatijertvdtp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866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</Words>
  <Application>Microsoft Office PowerPoint</Application>
  <PresentationFormat>Широкоэкранный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15</cp:revision>
  <dcterms:created xsi:type="dcterms:W3CDTF">2020-11-11T13:29:03Z</dcterms:created>
  <dcterms:modified xsi:type="dcterms:W3CDTF">2020-11-12T09:26:02Z</dcterms:modified>
</cp:coreProperties>
</file>